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6" r:id="rId1"/>
  </p:sldMasterIdLst>
  <p:notesMasterIdLst>
    <p:notesMasterId r:id="rId20"/>
  </p:notesMasterIdLst>
  <p:sldIdLst>
    <p:sldId id="258" r:id="rId2"/>
    <p:sldId id="604" r:id="rId3"/>
    <p:sldId id="617" r:id="rId4"/>
    <p:sldId id="616" r:id="rId5"/>
    <p:sldId id="622" r:id="rId6"/>
    <p:sldId id="623" r:id="rId7"/>
    <p:sldId id="636" r:id="rId8"/>
    <p:sldId id="634" r:id="rId9"/>
    <p:sldId id="625" r:id="rId10"/>
    <p:sldId id="629" r:id="rId11"/>
    <p:sldId id="632" r:id="rId12"/>
    <p:sldId id="628" r:id="rId13"/>
    <p:sldId id="627" r:id="rId14"/>
    <p:sldId id="637" r:id="rId15"/>
    <p:sldId id="626" r:id="rId16"/>
    <p:sldId id="630" r:id="rId17"/>
    <p:sldId id="635" r:id="rId18"/>
    <p:sldId id="603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D7613"/>
    <a:srgbClr val="FFFFFF"/>
    <a:srgbClr val="FFA98B"/>
    <a:srgbClr val="C92127"/>
    <a:srgbClr val="CCFFCC"/>
    <a:srgbClr val="000000"/>
    <a:srgbClr val="FFB9DC"/>
    <a:srgbClr val="D5D8FF"/>
    <a:srgbClr val="FF00FF"/>
    <a:srgbClr val="FD87C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C083E6E3-FA7D-4D7B-A595-EF9225AFEA82}" styleName="Light Style 1 - Ac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8D230F3-CF80-4859-8CE7-A43EE81993B5}" styleName="Light Style 1 - Accent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D27102A9-8310-4765-A935-A1911B00CA55}" styleName="Light Style 1 - Accent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5FD0F851-EC5A-4D38-B0AD-8093EC10F338}" styleName="Light Style 1 - Accent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EB9631B5-78F2-41C9-869B-9F39066F8104}" styleName="Medium Style 3 - 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4C1A8A3-306A-4EB7-A6B1-4F7E0EB9C5D6}" styleName="Medium Style 3 - Accent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1E171933-4619-4E11-9A3F-F7608DF75F80}" styleName="Medium Style 1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890" autoAdjust="0"/>
    <p:restoredTop sz="93635" autoAdjust="0"/>
  </p:normalViewPr>
  <p:slideViewPr>
    <p:cSldViewPr snapToGrid="0">
      <p:cViewPr>
        <p:scale>
          <a:sx n="86" d="100"/>
          <a:sy n="86" d="100"/>
        </p:scale>
        <p:origin x="490" y="1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Ruaa Alharthy" userId="af90302a262a2744" providerId="LiveId" clId="{A654B486-927E-4661-913E-712A44412390}"/>
    <pc:docChg chg="undo custSel addSld delSld modSld sldOrd">
      <pc:chgData name="Ruaa Alharthy" userId="af90302a262a2744" providerId="LiveId" clId="{A654B486-927E-4661-913E-712A44412390}" dt="2026-08-04T16:31:01.899" v="7086" actId="20577"/>
      <pc:docMkLst>
        <pc:docMk/>
      </pc:docMkLst>
      <pc:sldChg chg="modSp modAnim">
        <pc:chgData name="Ruaa Alharthy" userId="af90302a262a2744" providerId="LiveId" clId="{A654B486-927E-4661-913E-712A44412390}" dt="2026-08-04T15:03:25.853" v="6293" actId="20577"/>
        <pc:sldMkLst>
          <pc:docMk/>
          <pc:sldMk cId="627260718" sldId="258"/>
        </pc:sldMkLst>
        <pc:spChg chg="mod">
          <ac:chgData name="Ruaa Alharthy" userId="af90302a262a2744" providerId="LiveId" clId="{A654B486-927E-4661-913E-712A44412390}" dt="2026-08-04T15:03:25.853" v="6293" actId="20577"/>
          <ac:spMkLst>
            <pc:docMk/>
            <pc:sldMk cId="627260718" sldId="258"/>
            <ac:spMk id="3" creationId="{DEB01092-A64B-C93F-7E7A-43B3357BE9AD}"/>
          </ac:spMkLst>
        </pc:spChg>
        <pc:spChg chg="mod">
          <ac:chgData name="Ruaa Alharthy" userId="af90302a262a2744" providerId="LiveId" clId="{A654B486-927E-4661-913E-712A44412390}" dt="2026-07-07T14:47:04.940" v="2508" actId="20577"/>
          <ac:spMkLst>
            <pc:docMk/>
            <pc:sldMk cId="627260718" sldId="258"/>
            <ac:spMk id="5" creationId="{B8F64A62-B2EA-08FA-4743-C5B6CC31FA00}"/>
          </ac:spMkLst>
        </pc:spChg>
      </pc:sldChg>
      <pc:sldChg chg="modSp add del mod ord modShow">
        <pc:chgData name="Ruaa Alharthy" userId="af90302a262a2744" providerId="LiveId" clId="{A654B486-927E-4661-913E-712A44412390}" dt="2026-08-04T16:30:40.334" v="7076" actId="20577"/>
        <pc:sldMkLst>
          <pc:docMk/>
          <pc:sldMk cId="2856511181" sldId="603"/>
        </pc:sldMkLst>
        <pc:spChg chg="mod">
          <ac:chgData name="Ruaa Alharthy" userId="af90302a262a2744" providerId="LiveId" clId="{A654B486-927E-4661-913E-712A44412390}" dt="2026-08-04T16:30:40.334" v="7076" actId="20577"/>
          <ac:spMkLst>
            <pc:docMk/>
            <pc:sldMk cId="2856511181" sldId="603"/>
            <ac:spMk id="3" creationId="{423714C2-0A67-5861-8707-910BB69F0B1B}"/>
          </ac:spMkLst>
        </pc:spChg>
      </pc:sldChg>
      <pc:sldChg chg="addSp delSp modSp add mod modAnim">
        <pc:chgData name="Ruaa Alharthy" userId="af90302a262a2744" providerId="LiveId" clId="{A654B486-927E-4661-913E-712A44412390}" dt="2026-08-04T16:19:32.780" v="6661" actId="1076"/>
        <pc:sldMkLst>
          <pc:docMk/>
          <pc:sldMk cId="2811649270" sldId="604"/>
        </pc:sldMkLst>
        <pc:spChg chg="add mod">
          <ac:chgData name="Ruaa Alharthy" userId="af90302a262a2744" providerId="LiveId" clId="{A654B486-927E-4661-913E-712A44412390}" dt="2026-08-04T16:17:55.476" v="6642" actId="14100"/>
          <ac:spMkLst>
            <pc:docMk/>
            <pc:sldMk cId="2811649270" sldId="604"/>
            <ac:spMk id="2" creationId="{CCA625D1-CFC4-AC74-D9E9-69D2C0953831}"/>
          </ac:spMkLst>
        </pc:spChg>
        <pc:spChg chg="mod">
          <ac:chgData name="Ruaa Alharthy" userId="af90302a262a2744" providerId="LiveId" clId="{A654B486-927E-4661-913E-712A44412390}" dt="2026-07-27T16:27:37.450" v="3651" actId="2711"/>
          <ac:spMkLst>
            <pc:docMk/>
            <pc:sldMk cId="2811649270" sldId="604"/>
            <ac:spMk id="14" creationId="{7759DA63-5822-19EA-BA6C-8175924B7A7B}"/>
          </ac:spMkLst>
        </pc:spChg>
        <pc:spChg chg="add mod">
          <ac:chgData name="Ruaa Alharthy" userId="af90302a262a2744" providerId="LiveId" clId="{A654B486-927E-4661-913E-712A44412390}" dt="2026-08-04T16:19:32.780" v="6661" actId="1076"/>
          <ac:spMkLst>
            <pc:docMk/>
            <pc:sldMk cId="2811649270" sldId="604"/>
            <ac:spMk id="18" creationId="{5883C7C7-2D27-571E-50CB-8E91C6C73C5B}"/>
          </ac:spMkLst>
        </pc:spChg>
        <pc:spChg chg="add mod">
          <ac:chgData name="Ruaa Alharthy" userId="af90302a262a2744" providerId="LiveId" clId="{A654B486-927E-4661-913E-712A44412390}" dt="2026-08-04T16:19:32.780" v="6661" actId="1076"/>
          <ac:spMkLst>
            <pc:docMk/>
            <pc:sldMk cId="2811649270" sldId="604"/>
            <ac:spMk id="24" creationId="{8571AFB6-F6A1-F92C-2FBB-85E25150198A}"/>
          </ac:spMkLst>
        </pc:spChg>
        <pc:spChg chg="add mod">
          <ac:chgData name="Ruaa Alharthy" userId="af90302a262a2744" providerId="LiveId" clId="{A654B486-927E-4661-913E-712A44412390}" dt="2026-08-04T16:19:32.780" v="6661" actId="1076"/>
          <ac:spMkLst>
            <pc:docMk/>
            <pc:sldMk cId="2811649270" sldId="604"/>
            <ac:spMk id="26" creationId="{D2D94BC1-3BBE-3E7C-2659-121306F75EDB}"/>
          </ac:spMkLst>
        </pc:spChg>
        <pc:spChg chg="add mod">
          <ac:chgData name="Ruaa Alharthy" userId="af90302a262a2744" providerId="LiveId" clId="{A654B486-927E-4661-913E-712A44412390}" dt="2026-08-04T16:19:32.780" v="6661" actId="1076"/>
          <ac:spMkLst>
            <pc:docMk/>
            <pc:sldMk cId="2811649270" sldId="604"/>
            <ac:spMk id="28" creationId="{C0363707-6759-EE44-8C05-DE961EC501B0}"/>
          </ac:spMkLst>
        </pc:spChg>
        <pc:spChg chg="add mod">
          <ac:chgData name="Ruaa Alharthy" userId="af90302a262a2744" providerId="LiveId" clId="{A654B486-927E-4661-913E-712A44412390}" dt="2026-08-04T16:19:32.780" v="6661" actId="1076"/>
          <ac:spMkLst>
            <pc:docMk/>
            <pc:sldMk cId="2811649270" sldId="604"/>
            <ac:spMk id="30" creationId="{7681E624-FAC1-0448-3F82-26273523E222}"/>
          </ac:spMkLst>
        </pc:spChg>
        <pc:spChg chg="add mod">
          <ac:chgData name="Ruaa Alharthy" userId="af90302a262a2744" providerId="LiveId" clId="{A654B486-927E-4661-913E-712A44412390}" dt="2026-08-04T16:19:32.780" v="6661" actId="1076"/>
          <ac:spMkLst>
            <pc:docMk/>
            <pc:sldMk cId="2811649270" sldId="604"/>
            <ac:spMk id="35" creationId="{AB31F467-7DE3-F670-9679-DCB95CF63D1D}"/>
          </ac:spMkLst>
        </pc:spChg>
        <pc:spChg chg="add mod">
          <ac:chgData name="Ruaa Alharthy" userId="af90302a262a2744" providerId="LiveId" clId="{A654B486-927E-4661-913E-712A44412390}" dt="2026-08-04T16:19:32.780" v="6661" actId="1076"/>
          <ac:spMkLst>
            <pc:docMk/>
            <pc:sldMk cId="2811649270" sldId="604"/>
            <ac:spMk id="36" creationId="{299244B1-1B7F-6E6C-3201-D3DE3B9A7864}"/>
          </ac:spMkLst>
        </pc:spChg>
        <pc:spChg chg="add del mod">
          <ac:chgData name="Ruaa Alharthy" userId="af90302a262a2744" providerId="LiveId" clId="{A654B486-927E-4661-913E-712A44412390}" dt="2026-08-04T16:13:16.921" v="6596" actId="478"/>
          <ac:spMkLst>
            <pc:docMk/>
            <pc:sldMk cId="2811649270" sldId="604"/>
            <ac:spMk id="37" creationId="{7EBF7CF5-0327-A721-5193-AFEA24A8FA62}"/>
          </ac:spMkLst>
        </pc:spChg>
        <pc:spChg chg="add mod">
          <ac:chgData name="Ruaa Alharthy" userId="af90302a262a2744" providerId="LiveId" clId="{A654B486-927E-4661-913E-712A44412390}" dt="2026-08-04T16:19:32.780" v="6661" actId="1076"/>
          <ac:spMkLst>
            <pc:docMk/>
            <pc:sldMk cId="2811649270" sldId="604"/>
            <ac:spMk id="47" creationId="{F6D9D754-8549-5EE8-4159-918F8E1DBACE}"/>
          </ac:spMkLst>
        </pc:spChg>
        <pc:spChg chg="add mod">
          <ac:chgData name="Ruaa Alharthy" userId="af90302a262a2744" providerId="LiveId" clId="{A654B486-927E-4661-913E-712A44412390}" dt="2026-08-04T16:19:32.780" v="6661" actId="1076"/>
          <ac:spMkLst>
            <pc:docMk/>
            <pc:sldMk cId="2811649270" sldId="604"/>
            <ac:spMk id="51" creationId="{AE4EE0FE-51EF-69D9-3F63-0C938D17BC8A}"/>
          </ac:spMkLst>
        </pc:spChg>
        <pc:picChg chg="add del mod">
          <ac:chgData name="Ruaa Alharthy" userId="af90302a262a2744" providerId="LiveId" clId="{A654B486-927E-4661-913E-712A44412390}" dt="2026-08-04T16:00:44.361" v="6379" actId="478"/>
          <ac:picMkLst>
            <pc:docMk/>
            <pc:sldMk cId="2811649270" sldId="604"/>
            <ac:picMk id="5" creationId="{ADDA097B-1F22-A194-1653-DEFF96E22956}"/>
          </ac:picMkLst>
        </pc:picChg>
        <pc:picChg chg="add mod">
          <ac:chgData name="Ruaa Alharthy" userId="af90302a262a2744" providerId="LiveId" clId="{A654B486-927E-4661-913E-712A44412390}" dt="2026-08-04T16:19:32.780" v="6661" actId="1076"/>
          <ac:picMkLst>
            <pc:docMk/>
            <pc:sldMk cId="2811649270" sldId="604"/>
            <ac:picMk id="6" creationId="{01299372-EA79-853A-1CE0-0E495A2DDAD1}"/>
          </ac:picMkLst>
        </pc:picChg>
        <pc:cxnChg chg="add mod">
          <ac:chgData name="Ruaa Alharthy" userId="af90302a262a2744" providerId="LiveId" clId="{A654B486-927E-4661-913E-712A44412390}" dt="2026-08-04T16:01:45.284" v="6387" actId="1076"/>
          <ac:cxnSpMkLst>
            <pc:docMk/>
            <pc:sldMk cId="2811649270" sldId="604"/>
            <ac:cxnSpMk id="8" creationId="{B7A7B821-A69F-7DDE-E2BE-90305E4DD015}"/>
          </ac:cxnSpMkLst>
        </pc:cxnChg>
        <pc:cxnChg chg="add mod">
          <ac:chgData name="Ruaa Alharthy" userId="af90302a262a2744" providerId="LiveId" clId="{A654B486-927E-4661-913E-712A44412390}" dt="2026-08-04T16:02:41.798" v="6397" actId="1076"/>
          <ac:cxnSpMkLst>
            <pc:docMk/>
            <pc:sldMk cId="2811649270" sldId="604"/>
            <ac:cxnSpMk id="10" creationId="{5C2B551C-11CC-1606-DF4A-DF84DFB6918C}"/>
          </ac:cxnSpMkLst>
        </pc:cxnChg>
        <pc:cxnChg chg="add mod">
          <ac:chgData name="Ruaa Alharthy" userId="af90302a262a2744" providerId="LiveId" clId="{A654B486-927E-4661-913E-712A44412390}" dt="2026-08-04T16:02:25.509" v="6396" actId="14100"/>
          <ac:cxnSpMkLst>
            <pc:docMk/>
            <pc:sldMk cId="2811649270" sldId="604"/>
            <ac:cxnSpMk id="13" creationId="{CEC07BB2-31FF-9E8D-579B-5AAC29E2C054}"/>
          </ac:cxnSpMkLst>
        </pc:cxnChg>
        <pc:cxnChg chg="add mod">
          <ac:chgData name="Ruaa Alharthy" userId="af90302a262a2744" providerId="LiveId" clId="{A654B486-927E-4661-913E-712A44412390}" dt="2026-08-04T16:18:01.851" v="6643" actId="1076"/>
          <ac:cxnSpMkLst>
            <pc:docMk/>
            <pc:sldMk cId="2811649270" sldId="604"/>
            <ac:cxnSpMk id="31" creationId="{56EAD8C9-A003-AFF1-A249-7C00B525CC01}"/>
          </ac:cxnSpMkLst>
        </pc:cxnChg>
        <pc:cxnChg chg="add mod">
          <ac:chgData name="Ruaa Alharthy" userId="af90302a262a2744" providerId="LiveId" clId="{A654B486-927E-4661-913E-712A44412390}" dt="2026-08-04T16:14:42.305" v="6619" actId="14100"/>
          <ac:cxnSpMkLst>
            <pc:docMk/>
            <pc:sldMk cId="2811649270" sldId="604"/>
            <ac:cxnSpMk id="39" creationId="{0E897007-FAC0-F1B7-7963-35D0C20FB2E0}"/>
          </ac:cxnSpMkLst>
        </pc:cxnChg>
        <pc:cxnChg chg="add mod">
          <ac:chgData name="Ruaa Alharthy" userId="af90302a262a2744" providerId="LiveId" clId="{A654B486-927E-4661-913E-712A44412390}" dt="2026-08-04T16:18:31.329" v="6651" actId="14100"/>
          <ac:cxnSpMkLst>
            <pc:docMk/>
            <pc:sldMk cId="2811649270" sldId="604"/>
            <ac:cxnSpMk id="44" creationId="{A50B3C60-CDE8-ADE9-A8C8-C55D1C9AAEB8}"/>
          </ac:cxnSpMkLst>
        </pc:cxnChg>
        <pc:cxnChg chg="add mod">
          <ac:chgData name="Ruaa Alharthy" userId="af90302a262a2744" providerId="LiveId" clId="{A654B486-927E-4661-913E-712A44412390}" dt="2026-08-04T16:19:04.926" v="6657" actId="14100"/>
          <ac:cxnSpMkLst>
            <pc:docMk/>
            <pc:sldMk cId="2811649270" sldId="604"/>
            <ac:cxnSpMk id="48" creationId="{D7D78DD1-62F1-C0DA-6E29-01E346320CC8}"/>
          </ac:cxnSpMkLst>
        </pc:cxnChg>
      </pc:sldChg>
      <pc:sldChg chg="addSp delSp modSp add mod ord modShow">
        <pc:chgData name="Ruaa Alharthy" userId="af90302a262a2744" providerId="LiveId" clId="{A654B486-927E-4661-913E-712A44412390}" dt="2026-07-28T02:55:56.102" v="5247" actId="34476"/>
        <pc:sldMkLst>
          <pc:docMk/>
          <pc:sldMk cId="2841740310" sldId="616"/>
        </pc:sldMkLst>
        <pc:spChg chg="mod">
          <ac:chgData name="Ruaa Alharthy" userId="af90302a262a2744" providerId="LiveId" clId="{A654B486-927E-4661-913E-712A44412390}" dt="2026-07-07T15:02:13.537" v="3281" actId="5793"/>
          <ac:spMkLst>
            <pc:docMk/>
            <pc:sldMk cId="2841740310" sldId="616"/>
            <ac:spMk id="14" creationId="{73AD1E33-417E-CC8D-8871-2A4A873B25BB}"/>
          </ac:spMkLst>
        </pc:spChg>
        <pc:picChg chg="add mod">
          <ac:chgData name="Ruaa Alharthy" userId="af90302a262a2744" providerId="LiveId" clId="{A654B486-927E-4661-913E-712A44412390}" dt="2026-07-07T15:03:08.076" v="3290" actId="1076"/>
          <ac:picMkLst>
            <pc:docMk/>
            <pc:sldMk cId="2841740310" sldId="616"/>
            <ac:picMk id="6" creationId="{C65F0CC9-A156-9D14-D7F4-91CFE81AD059}"/>
          </ac:picMkLst>
        </pc:picChg>
      </pc:sldChg>
      <pc:sldChg chg="addSp delSp modSp add mod">
        <pc:chgData name="Ruaa Alharthy" userId="af90302a262a2744" providerId="LiveId" clId="{A654B486-927E-4661-913E-712A44412390}" dt="2026-08-04T16:31:01.899" v="7086" actId="20577"/>
        <pc:sldMkLst>
          <pc:docMk/>
          <pc:sldMk cId="4148981208" sldId="617"/>
        </pc:sldMkLst>
        <pc:spChg chg="mod">
          <ac:chgData name="Ruaa Alharthy" userId="af90302a262a2744" providerId="LiveId" clId="{A654B486-927E-4661-913E-712A44412390}" dt="2026-08-04T16:31:01.899" v="7086" actId="20577"/>
          <ac:spMkLst>
            <pc:docMk/>
            <pc:sldMk cId="4148981208" sldId="617"/>
            <ac:spMk id="2" creationId="{FBF768CF-AD20-96CC-87C0-A5FFF2DB3280}"/>
          </ac:spMkLst>
        </pc:spChg>
        <pc:spChg chg="mod">
          <ac:chgData name="Ruaa Alharthy" userId="af90302a262a2744" providerId="LiveId" clId="{A654B486-927E-4661-913E-712A44412390}" dt="2026-07-27T16:27:42.572" v="3652" actId="2711"/>
          <ac:spMkLst>
            <pc:docMk/>
            <pc:sldMk cId="4148981208" sldId="617"/>
            <ac:spMk id="14" creationId="{D42C9C2A-064D-ADD3-41DC-EB092303168F}"/>
          </ac:spMkLst>
        </pc:spChg>
        <pc:picChg chg="add mod ord">
          <ac:chgData name="Ruaa Alharthy" userId="af90302a262a2744" providerId="LiveId" clId="{A654B486-927E-4661-913E-712A44412390}" dt="2026-07-07T15:19:06.335" v="3550" actId="1076"/>
          <ac:picMkLst>
            <pc:docMk/>
            <pc:sldMk cId="4148981208" sldId="617"/>
            <ac:picMk id="8" creationId="{1822878B-C9E8-7AF6-3395-E83FB40C13C1}"/>
          </ac:picMkLst>
        </pc:picChg>
        <pc:picChg chg="add mod">
          <ac:chgData name="Ruaa Alharthy" userId="af90302a262a2744" providerId="LiveId" clId="{A654B486-927E-4661-913E-712A44412390}" dt="2026-07-07T15:18:58.233" v="3548" actId="1076"/>
          <ac:picMkLst>
            <pc:docMk/>
            <pc:sldMk cId="4148981208" sldId="617"/>
            <ac:picMk id="10" creationId="{47A0D12C-B4FF-F53D-260D-6872EB2EC1C6}"/>
          </ac:picMkLst>
        </pc:picChg>
        <pc:picChg chg="add mod">
          <ac:chgData name="Ruaa Alharthy" userId="af90302a262a2744" providerId="LiveId" clId="{A654B486-927E-4661-913E-712A44412390}" dt="2026-07-07T15:19:29" v="3555" actId="14100"/>
          <ac:picMkLst>
            <pc:docMk/>
            <pc:sldMk cId="4148981208" sldId="617"/>
            <ac:picMk id="15" creationId="{3F9CF464-868B-C012-DBAF-93F2C964DF8C}"/>
          </ac:picMkLst>
        </pc:picChg>
      </pc:sldChg>
      <pc:sldChg chg="addSp delSp modSp add del mod modShow">
        <pc:chgData name="Ruaa Alharthy" userId="af90302a262a2744" providerId="LiveId" clId="{A654B486-927E-4661-913E-712A44412390}" dt="2026-07-28T02:55:56.102" v="5247" actId="34476"/>
        <pc:sldMkLst>
          <pc:docMk/>
          <pc:sldMk cId="1877145548" sldId="622"/>
        </pc:sldMkLst>
        <pc:spChg chg="mod">
          <ac:chgData name="Ruaa Alharthy" userId="af90302a262a2744" providerId="LiveId" clId="{A654B486-927E-4661-913E-712A44412390}" dt="2026-07-07T15:08:51.317" v="3330" actId="20577"/>
          <ac:spMkLst>
            <pc:docMk/>
            <pc:sldMk cId="1877145548" sldId="622"/>
            <ac:spMk id="14" creationId="{2EBF15C6-3BEA-0E4E-5AF7-456C15679632}"/>
          </ac:spMkLst>
        </pc:spChg>
        <pc:picChg chg="add mod">
          <ac:chgData name="Ruaa Alharthy" userId="af90302a262a2744" providerId="LiveId" clId="{A654B486-927E-4661-913E-712A44412390}" dt="2026-07-07T15:09:40.239" v="3334" actId="14100"/>
          <ac:picMkLst>
            <pc:docMk/>
            <pc:sldMk cId="1877145548" sldId="622"/>
            <ac:picMk id="3" creationId="{4DB072EB-DD3A-5565-D79E-8D36346FE920}"/>
          </ac:picMkLst>
        </pc:picChg>
      </pc:sldChg>
      <pc:sldChg chg="addSp delSp modSp add mod ord modShow">
        <pc:chgData name="Ruaa Alharthy" userId="af90302a262a2744" providerId="LiveId" clId="{A654B486-927E-4661-913E-712A44412390}" dt="2026-07-28T02:55:56.102" v="5247" actId="34476"/>
        <pc:sldMkLst>
          <pc:docMk/>
          <pc:sldMk cId="3562295476" sldId="623"/>
        </pc:sldMkLst>
        <pc:spChg chg="mod">
          <ac:chgData name="Ruaa Alharthy" userId="af90302a262a2744" providerId="LiveId" clId="{A654B486-927E-4661-913E-712A44412390}" dt="2026-07-27T16:53:08.630" v="4259" actId="20577"/>
          <ac:spMkLst>
            <pc:docMk/>
            <pc:sldMk cId="3562295476" sldId="623"/>
            <ac:spMk id="2" creationId="{4B5E4FEE-1568-1E25-BC14-A3DD2494EEC9}"/>
          </ac:spMkLst>
        </pc:spChg>
        <pc:spChg chg="mod">
          <ac:chgData name="Ruaa Alharthy" userId="af90302a262a2744" providerId="LiveId" clId="{A654B486-927E-4661-913E-712A44412390}" dt="2026-07-27T16:35:52.427" v="3684" actId="20577"/>
          <ac:spMkLst>
            <pc:docMk/>
            <pc:sldMk cId="3562295476" sldId="623"/>
            <ac:spMk id="14" creationId="{378B0B8C-F81F-7854-3D98-35B77D1A1033}"/>
          </ac:spMkLst>
        </pc:spChg>
        <pc:picChg chg="add mod">
          <ac:chgData name="Ruaa Alharthy" userId="af90302a262a2744" providerId="LiveId" clId="{A654B486-927E-4661-913E-712A44412390}" dt="2026-07-27T16:44:39.490" v="3695" actId="1036"/>
          <ac:picMkLst>
            <pc:docMk/>
            <pc:sldMk cId="3562295476" sldId="623"/>
            <ac:picMk id="3" creationId="{547D2F77-8282-BCFF-93AB-E50050B0EAC8}"/>
          </ac:picMkLst>
        </pc:picChg>
      </pc:sldChg>
      <pc:sldChg chg="addSp delSp modSp add mod ord modShow">
        <pc:chgData name="Ruaa Alharthy" userId="af90302a262a2744" providerId="LiveId" clId="{A654B486-927E-4661-913E-712A44412390}" dt="2026-07-28T16:38:13.449" v="5434" actId="478"/>
        <pc:sldMkLst>
          <pc:docMk/>
          <pc:sldMk cId="834520113" sldId="625"/>
        </pc:sldMkLst>
        <pc:spChg chg="mod">
          <ac:chgData name="Ruaa Alharthy" userId="af90302a262a2744" providerId="LiveId" clId="{A654B486-927E-4661-913E-712A44412390}" dt="2026-07-27T18:14:34.173" v="4450" actId="14100"/>
          <ac:spMkLst>
            <pc:docMk/>
            <pc:sldMk cId="834520113" sldId="625"/>
            <ac:spMk id="14" creationId="{1E572A80-22AD-856B-E3D3-09709BED1043}"/>
          </ac:spMkLst>
        </pc:spChg>
        <pc:picChg chg="add mod">
          <ac:chgData name="Ruaa Alharthy" userId="af90302a262a2744" providerId="LiveId" clId="{A654B486-927E-4661-913E-712A44412390}" dt="2026-07-27T17:43:32.799" v="4334" actId="1076"/>
          <ac:picMkLst>
            <pc:docMk/>
            <pc:sldMk cId="834520113" sldId="625"/>
            <ac:picMk id="25" creationId="{1CEACFB5-A7EA-2AC8-22A0-B415672C97BB}"/>
          </ac:picMkLst>
        </pc:picChg>
        <pc:picChg chg="add mod">
          <ac:chgData name="Ruaa Alharthy" userId="af90302a262a2744" providerId="LiveId" clId="{A654B486-927E-4661-913E-712A44412390}" dt="2026-07-27T17:43:27.955" v="4333" actId="1076"/>
          <ac:picMkLst>
            <pc:docMk/>
            <pc:sldMk cId="834520113" sldId="625"/>
            <ac:picMk id="26" creationId="{33974E01-6DF1-1240-ADCE-F44DACC73019}"/>
          </ac:picMkLst>
        </pc:picChg>
        <pc:picChg chg="add mod">
          <ac:chgData name="Ruaa Alharthy" userId="af90302a262a2744" providerId="LiveId" clId="{A654B486-927E-4661-913E-712A44412390}" dt="2026-07-27T17:44:39.605" v="4336" actId="1036"/>
          <ac:picMkLst>
            <pc:docMk/>
            <pc:sldMk cId="834520113" sldId="625"/>
            <ac:picMk id="27" creationId="{FBDF935C-2598-CE69-8E73-1D3F35E78701}"/>
          </ac:picMkLst>
        </pc:picChg>
      </pc:sldChg>
      <pc:sldChg chg="addSp delSp modSp add mod ord">
        <pc:chgData name="Ruaa Alharthy" userId="af90302a262a2744" providerId="LiveId" clId="{A654B486-927E-4661-913E-712A44412390}" dt="2026-07-28T02:56:14.807" v="5254" actId="20577"/>
        <pc:sldMkLst>
          <pc:docMk/>
          <pc:sldMk cId="4093039294" sldId="626"/>
        </pc:sldMkLst>
        <pc:spChg chg="mod">
          <ac:chgData name="Ruaa Alharthy" userId="af90302a262a2744" providerId="LiveId" clId="{A654B486-927E-4661-913E-712A44412390}" dt="2026-07-28T02:56:14.807" v="5254" actId="20577"/>
          <ac:spMkLst>
            <pc:docMk/>
            <pc:sldMk cId="4093039294" sldId="626"/>
            <ac:spMk id="14" creationId="{14D77776-1C12-8EF7-068B-4527E8F291A5}"/>
          </ac:spMkLst>
        </pc:spChg>
        <pc:picChg chg="add mod">
          <ac:chgData name="Ruaa Alharthy" userId="af90302a262a2744" providerId="LiveId" clId="{A654B486-927E-4661-913E-712A44412390}" dt="2026-07-27T18:57:38.540" v="4883" actId="14100"/>
          <ac:picMkLst>
            <pc:docMk/>
            <pc:sldMk cId="4093039294" sldId="626"/>
            <ac:picMk id="6" creationId="{70245BC7-A49A-AEB0-E60C-A88FF453C829}"/>
          </ac:picMkLst>
        </pc:picChg>
        <pc:picChg chg="add mod">
          <ac:chgData name="Ruaa Alharthy" userId="af90302a262a2744" providerId="LiveId" clId="{A654B486-927E-4661-913E-712A44412390}" dt="2026-07-27T18:59:00.927" v="4889" actId="1076"/>
          <ac:picMkLst>
            <pc:docMk/>
            <pc:sldMk cId="4093039294" sldId="626"/>
            <ac:picMk id="7" creationId="{60E29DD1-CE10-692C-1231-EBA08FCE9048}"/>
          </ac:picMkLst>
        </pc:picChg>
        <pc:picChg chg="add mod">
          <ac:chgData name="Ruaa Alharthy" userId="af90302a262a2744" providerId="LiveId" clId="{A654B486-927E-4661-913E-712A44412390}" dt="2026-07-27T19:00:15.985" v="4896" actId="1076"/>
          <ac:picMkLst>
            <pc:docMk/>
            <pc:sldMk cId="4093039294" sldId="626"/>
            <ac:picMk id="8" creationId="{BD15102E-C0CB-897B-E14C-7748CB92A394}"/>
          </ac:picMkLst>
        </pc:picChg>
      </pc:sldChg>
      <pc:sldChg chg="addSp delSp modSp add mod ord">
        <pc:chgData name="Ruaa Alharthy" userId="af90302a262a2744" providerId="LiveId" clId="{A654B486-927E-4661-913E-712A44412390}" dt="2026-07-28T15:00:57.068" v="5424" actId="27636"/>
        <pc:sldMkLst>
          <pc:docMk/>
          <pc:sldMk cId="3341198896" sldId="627"/>
        </pc:sldMkLst>
        <pc:spChg chg="mod">
          <ac:chgData name="Ruaa Alharthy" userId="af90302a262a2744" providerId="LiveId" clId="{A654B486-927E-4661-913E-712A44412390}" dt="2026-07-28T15:00:57.068" v="5424" actId="27636"/>
          <ac:spMkLst>
            <pc:docMk/>
            <pc:sldMk cId="3341198896" sldId="627"/>
            <ac:spMk id="2" creationId="{7D01E8C2-C158-31C3-5CCB-83D6FCD39886}"/>
          </ac:spMkLst>
        </pc:spChg>
        <pc:spChg chg="mod">
          <ac:chgData name="Ruaa Alharthy" userId="af90302a262a2744" providerId="LiveId" clId="{A654B486-927E-4661-913E-712A44412390}" dt="2026-07-27T18:51:51.716" v="4556" actId="20577"/>
          <ac:spMkLst>
            <pc:docMk/>
            <pc:sldMk cId="3341198896" sldId="627"/>
            <ac:spMk id="14" creationId="{B4E8DA6F-49E5-54AC-FD94-A003EA57B3DB}"/>
          </ac:spMkLst>
        </pc:spChg>
        <pc:picChg chg="add mod">
          <ac:chgData name="Ruaa Alharthy" userId="af90302a262a2744" providerId="LiveId" clId="{A654B486-927E-4661-913E-712A44412390}" dt="2026-07-27T18:51:45.696" v="4550" actId="14100"/>
          <ac:picMkLst>
            <pc:docMk/>
            <pc:sldMk cId="3341198896" sldId="627"/>
            <ac:picMk id="7" creationId="{439A2590-FA10-D651-B29C-71D206E4C20A}"/>
          </ac:picMkLst>
        </pc:picChg>
      </pc:sldChg>
      <pc:sldChg chg="addSp delSp modSp add mod">
        <pc:chgData name="Ruaa Alharthy" userId="af90302a262a2744" providerId="LiveId" clId="{A654B486-927E-4661-913E-712A44412390}" dt="2026-07-28T20:47:06.972" v="5583" actId="1076"/>
        <pc:sldMkLst>
          <pc:docMk/>
          <pc:sldMk cId="4223414532" sldId="628"/>
        </pc:sldMkLst>
        <pc:spChg chg="mod">
          <ac:chgData name="Ruaa Alharthy" userId="af90302a262a2744" providerId="LiveId" clId="{A654B486-927E-4661-913E-712A44412390}" dt="2026-07-28T20:46:57.532" v="5581" actId="1036"/>
          <ac:spMkLst>
            <pc:docMk/>
            <pc:sldMk cId="4223414532" sldId="628"/>
            <ac:spMk id="2" creationId="{2875C290-CD36-172B-AFF1-64B36DF95140}"/>
          </ac:spMkLst>
        </pc:spChg>
        <pc:spChg chg="mod">
          <ac:chgData name="Ruaa Alharthy" userId="af90302a262a2744" providerId="LiveId" clId="{A654B486-927E-4661-913E-712A44412390}" dt="2026-07-28T14:59:26.884" v="5338" actId="404"/>
          <ac:spMkLst>
            <pc:docMk/>
            <pc:sldMk cId="4223414532" sldId="628"/>
            <ac:spMk id="14" creationId="{873A542D-1429-7693-A80E-29075571EEBE}"/>
          </ac:spMkLst>
        </pc:spChg>
        <pc:picChg chg="add mod">
          <ac:chgData name="Ruaa Alharthy" userId="af90302a262a2744" providerId="LiveId" clId="{A654B486-927E-4661-913E-712A44412390}" dt="2026-07-28T20:47:06.972" v="5583" actId="1076"/>
          <ac:picMkLst>
            <pc:docMk/>
            <pc:sldMk cId="4223414532" sldId="628"/>
            <ac:picMk id="6" creationId="{9ECB8AB0-5C85-2ED2-95FA-6FC4B97E2297}"/>
          </ac:picMkLst>
        </pc:picChg>
      </pc:sldChg>
      <pc:sldChg chg="addSp delSp modSp add mod">
        <pc:chgData name="Ruaa Alharthy" userId="af90302a262a2744" providerId="LiveId" clId="{A654B486-927E-4661-913E-712A44412390}" dt="2026-08-04T14:25:30.622" v="5655" actId="478"/>
        <pc:sldMkLst>
          <pc:docMk/>
          <pc:sldMk cId="665607240" sldId="629"/>
        </pc:sldMkLst>
        <pc:spChg chg="mod">
          <ac:chgData name="Ruaa Alharthy" userId="af90302a262a2744" providerId="LiveId" clId="{A654B486-927E-4661-913E-712A44412390}" dt="2026-07-28T17:55:52.923" v="5569" actId="108"/>
          <ac:spMkLst>
            <pc:docMk/>
            <pc:sldMk cId="665607240" sldId="629"/>
            <ac:spMk id="14" creationId="{8DCE39BD-FA61-368E-F1F4-14179380541C}"/>
          </ac:spMkLst>
        </pc:spChg>
        <pc:picChg chg="add del mod">
          <ac:chgData name="Ruaa Alharthy" userId="af90302a262a2744" providerId="LiveId" clId="{A654B486-927E-4661-913E-712A44412390}" dt="2026-08-04T14:24:19.584" v="5643" actId="21"/>
          <ac:picMkLst>
            <pc:docMk/>
            <pc:sldMk cId="665607240" sldId="629"/>
            <ac:picMk id="2" creationId="{488A130A-5420-48B8-9B32-0F4DADEE9C56}"/>
          </ac:picMkLst>
        </pc:picChg>
        <pc:picChg chg="add del">
          <ac:chgData name="Ruaa Alharthy" userId="af90302a262a2744" providerId="LiveId" clId="{A654B486-927E-4661-913E-712A44412390}" dt="2026-08-04T14:25:30.622" v="5655" actId="478"/>
          <ac:picMkLst>
            <pc:docMk/>
            <pc:sldMk cId="665607240" sldId="629"/>
            <ac:picMk id="5" creationId="{61B3AC9A-33E6-C6AF-BC92-042DB6CD1C94}"/>
          </ac:picMkLst>
        </pc:picChg>
        <pc:picChg chg="add mod">
          <ac:chgData name="Ruaa Alharthy" userId="af90302a262a2744" providerId="LiveId" clId="{A654B486-927E-4661-913E-712A44412390}" dt="2026-08-04T14:24:32.982" v="5646" actId="14100"/>
          <ac:picMkLst>
            <pc:docMk/>
            <pc:sldMk cId="665607240" sldId="629"/>
            <ac:picMk id="6" creationId="{3BDC1770-93F2-B6A7-E9A8-1DD6A5247A45}"/>
          </ac:picMkLst>
        </pc:picChg>
      </pc:sldChg>
      <pc:sldChg chg="addSp delSp modSp add mod ord">
        <pc:chgData name="Ruaa Alharthy" userId="af90302a262a2744" providerId="LiveId" clId="{A654B486-927E-4661-913E-712A44412390}" dt="2026-07-28T20:33:10.875" v="5576" actId="14100"/>
        <pc:sldMkLst>
          <pc:docMk/>
          <pc:sldMk cId="2160824453" sldId="630"/>
        </pc:sldMkLst>
        <pc:spChg chg="add mod">
          <ac:chgData name="Ruaa Alharthy" userId="af90302a262a2744" providerId="LiveId" clId="{A654B486-927E-4661-913E-712A44412390}" dt="2026-07-28T17:54:29.959" v="5556" actId="947"/>
          <ac:spMkLst>
            <pc:docMk/>
            <pc:sldMk cId="2160824453" sldId="630"/>
            <ac:spMk id="6" creationId="{B668B5BF-A7FC-42AF-603B-1AF6CB3050DB}"/>
          </ac:spMkLst>
        </pc:spChg>
        <pc:picChg chg="add mod">
          <ac:chgData name="Ruaa Alharthy" userId="af90302a262a2744" providerId="LiveId" clId="{A654B486-927E-4661-913E-712A44412390}" dt="2026-07-28T20:33:10.875" v="5576" actId="14100"/>
          <ac:picMkLst>
            <pc:docMk/>
            <pc:sldMk cId="2160824453" sldId="630"/>
            <ac:picMk id="8" creationId="{9B7775A9-16ED-BA40-5062-0148348C1E98}"/>
          </ac:picMkLst>
        </pc:picChg>
      </pc:sldChg>
      <pc:sldChg chg="add del">
        <pc:chgData name="Ruaa Alharthy" userId="af90302a262a2744" providerId="LiveId" clId="{A654B486-927E-4661-913E-712A44412390}" dt="2026-08-04T14:30:39.043" v="5666" actId="47"/>
        <pc:sldMkLst>
          <pc:docMk/>
          <pc:sldMk cId="705065253" sldId="631"/>
        </pc:sldMkLst>
      </pc:sldChg>
      <pc:sldChg chg="addSp delSp add del setBg delDesignElem">
        <pc:chgData name="Ruaa Alharthy" userId="af90302a262a2744" providerId="LiveId" clId="{A654B486-927E-4661-913E-712A44412390}" dt="2026-08-04T14:24:10.417" v="5641"/>
        <pc:sldMkLst>
          <pc:docMk/>
          <pc:sldMk cId="1132043181" sldId="631"/>
        </pc:sldMkLst>
        <pc:spChg chg="add del">
          <ac:chgData name="Ruaa Alharthy" userId="af90302a262a2744" providerId="LiveId" clId="{A654B486-927E-4661-913E-712A44412390}" dt="2026-08-04T14:24:10.417" v="5641"/>
          <ac:spMkLst>
            <pc:docMk/>
            <pc:sldMk cId="1132043181" sldId="631"/>
            <ac:spMk id="19" creationId="{F1020158-7FCD-E099-0B47-73FBEB8AAEBC}"/>
          </ac:spMkLst>
        </pc:spChg>
        <pc:spChg chg="add del">
          <ac:chgData name="Ruaa Alharthy" userId="af90302a262a2744" providerId="LiveId" clId="{A654B486-927E-4661-913E-712A44412390}" dt="2026-08-04T14:24:10.417" v="5641"/>
          <ac:spMkLst>
            <pc:docMk/>
            <pc:sldMk cId="1132043181" sldId="631"/>
            <ac:spMk id="20" creationId="{C76312F1-88F3-2FA2-5097-0904439AEA64}"/>
          </ac:spMkLst>
        </pc:spChg>
        <pc:spChg chg="add del">
          <ac:chgData name="Ruaa Alharthy" userId="af90302a262a2744" providerId="LiveId" clId="{A654B486-927E-4661-913E-712A44412390}" dt="2026-08-04T14:24:10.417" v="5641"/>
          <ac:spMkLst>
            <pc:docMk/>
            <pc:sldMk cId="1132043181" sldId="631"/>
            <ac:spMk id="21" creationId="{1023CDD3-D3B0-4C3F-3B7B-D3915D47CE3D}"/>
          </ac:spMkLst>
        </pc:spChg>
        <pc:spChg chg="add del">
          <ac:chgData name="Ruaa Alharthy" userId="af90302a262a2744" providerId="LiveId" clId="{A654B486-927E-4661-913E-712A44412390}" dt="2026-08-04T14:24:10.417" v="5641"/>
          <ac:spMkLst>
            <pc:docMk/>
            <pc:sldMk cId="1132043181" sldId="631"/>
            <ac:spMk id="23" creationId="{E5E025BF-791A-944E-6CDD-329B92689882}"/>
          </ac:spMkLst>
        </pc:spChg>
      </pc:sldChg>
      <pc:sldChg chg="addSp delSp modSp new del mod">
        <pc:chgData name="Ruaa Alharthy" userId="af90302a262a2744" providerId="LiveId" clId="{A654B486-927E-4661-913E-712A44412390}" dt="2026-08-04T14:16:21.871" v="5617" actId="47"/>
        <pc:sldMkLst>
          <pc:docMk/>
          <pc:sldMk cId="1420901515" sldId="631"/>
        </pc:sldMkLst>
        <pc:grpChg chg="add del mod">
          <ac:chgData name="Ruaa Alharthy" userId="af90302a262a2744" providerId="LiveId" clId="{A654B486-927E-4661-913E-712A44412390}" dt="2026-08-03T17:40:25.832" v="5615" actId="478"/>
          <ac:grpSpMkLst>
            <pc:docMk/>
            <pc:sldMk cId="1420901515" sldId="631"/>
            <ac:grpSpMk id="11" creationId="{B3042C3C-BF2A-C4B4-846A-A31FA0C83901}"/>
          </ac:grpSpMkLst>
        </pc:grpChg>
        <pc:picChg chg="add mod">
          <ac:chgData name="Ruaa Alharthy" userId="af90302a262a2744" providerId="LiveId" clId="{A654B486-927E-4661-913E-712A44412390}" dt="2026-08-03T15:47:21.200" v="5611" actId="164"/>
          <ac:picMkLst>
            <pc:docMk/>
            <pc:sldMk cId="1420901515" sldId="631"/>
            <ac:picMk id="4" creationId="{00916C8A-5F24-CF87-F681-394001686A68}"/>
          </ac:picMkLst>
        </pc:picChg>
        <pc:picChg chg="add mod">
          <ac:chgData name="Ruaa Alharthy" userId="af90302a262a2744" providerId="LiveId" clId="{A654B486-927E-4661-913E-712A44412390}" dt="2026-08-03T15:47:21.200" v="5611" actId="164"/>
          <ac:picMkLst>
            <pc:docMk/>
            <pc:sldMk cId="1420901515" sldId="631"/>
            <ac:picMk id="6" creationId="{0504D4A1-9647-930E-1CC4-CCD08506A347}"/>
          </ac:picMkLst>
        </pc:picChg>
        <pc:picChg chg="add mod">
          <ac:chgData name="Ruaa Alharthy" userId="af90302a262a2744" providerId="LiveId" clId="{A654B486-927E-4661-913E-712A44412390}" dt="2026-08-03T15:47:21.200" v="5611" actId="164"/>
          <ac:picMkLst>
            <pc:docMk/>
            <pc:sldMk cId="1420901515" sldId="631"/>
            <ac:picMk id="8" creationId="{8C192675-C6AB-5CD5-F028-9F6860F709FA}"/>
          </ac:picMkLst>
        </pc:picChg>
        <pc:picChg chg="add mod">
          <ac:chgData name="Ruaa Alharthy" userId="af90302a262a2744" providerId="LiveId" clId="{A654B486-927E-4661-913E-712A44412390}" dt="2026-08-03T15:47:21.200" v="5611" actId="164"/>
          <ac:picMkLst>
            <pc:docMk/>
            <pc:sldMk cId="1420901515" sldId="631"/>
            <ac:picMk id="10" creationId="{7C770375-C1D5-677C-40B1-E01DD9337AB7}"/>
          </ac:picMkLst>
        </pc:picChg>
        <pc:picChg chg="add mod">
          <ac:chgData name="Ruaa Alharthy" userId="af90302a262a2744" providerId="LiveId" clId="{A654B486-927E-4661-913E-712A44412390}" dt="2026-08-03T17:40:30.652" v="5616" actId="1076"/>
          <ac:picMkLst>
            <pc:docMk/>
            <pc:sldMk cId="1420901515" sldId="631"/>
            <ac:picMk id="13" creationId="{4F0ADE29-13BC-1772-8EFA-3C08F1CFAC4F}"/>
          </ac:picMkLst>
        </pc:picChg>
      </pc:sldChg>
      <pc:sldChg chg="addSp delSp modSp add mod">
        <pc:chgData name="Ruaa Alharthy" userId="af90302a262a2744" providerId="LiveId" clId="{A654B486-927E-4661-913E-712A44412390}" dt="2026-08-04T14:53:28.083" v="6137" actId="20577"/>
        <pc:sldMkLst>
          <pc:docMk/>
          <pc:sldMk cId="2415292631" sldId="632"/>
        </pc:sldMkLst>
        <pc:spChg chg="add mod">
          <ac:chgData name="Ruaa Alharthy" userId="af90302a262a2744" providerId="LiveId" clId="{A654B486-927E-4661-913E-712A44412390}" dt="2026-08-04T14:53:28.083" v="6137" actId="20577"/>
          <ac:spMkLst>
            <pc:docMk/>
            <pc:sldMk cId="2415292631" sldId="632"/>
            <ac:spMk id="2" creationId="{8DEBC179-F339-C9D3-B018-146A57C7631B}"/>
          </ac:spMkLst>
        </pc:spChg>
        <pc:picChg chg="add mod">
          <ac:chgData name="Ruaa Alharthy" userId="af90302a262a2744" providerId="LiveId" clId="{A654B486-927E-4661-913E-712A44412390}" dt="2026-08-04T14:51:01.156" v="5992" actId="1076"/>
          <ac:picMkLst>
            <pc:docMk/>
            <pc:sldMk cId="2415292631" sldId="632"/>
            <ac:picMk id="3" creationId="{02D4FFF9-F0F9-040D-8422-CC39B3E69EE5}"/>
          </ac:picMkLst>
        </pc:picChg>
        <pc:picChg chg="mod">
          <ac:chgData name="Ruaa Alharthy" userId="af90302a262a2744" providerId="LiveId" clId="{A654B486-927E-4661-913E-712A44412390}" dt="2026-08-04T14:51:04.530" v="5993" actId="1076"/>
          <ac:picMkLst>
            <pc:docMk/>
            <pc:sldMk cId="2415292631" sldId="632"/>
            <ac:picMk id="5" creationId="{A3AE4CF7-CC8F-CAA0-7445-8D611B68C95E}"/>
          </ac:picMkLst>
        </pc:picChg>
        <pc:picChg chg="del">
          <ac:chgData name="Ruaa Alharthy" userId="af90302a262a2744" providerId="LiveId" clId="{A654B486-927E-4661-913E-712A44412390}" dt="2026-08-04T14:24:45.081" v="5649" actId="478"/>
          <ac:picMkLst>
            <pc:docMk/>
            <pc:sldMk cId="2415292631" sldId="632"/>
            <ac:picMk id="6" creationId="{0223166D-F985-94C3-EA1B-1B890667B21C}"/>
          </ac:picMkLst>
        </pc:picChg>
      </pc:sldChg>
      <pc:sldChg chg="addSp delSp modSp add del mod">
        <pc:chgData name="Ruaa Alharthy" userId="af90302a262a2744" providerId="LiveId" clId="{A654B486-927E-4661-913E-712A44412390}" dt="2026-08-04T15:03:11.186" v="6287" actId="47"/>
        <pc:sldMkLst>
          <pc:docMk/>
          <pc:sldMk cId="1170890004" sldId="633"/>
        </pc:sldMkLst>
        <pc:picChg chg="add del mod">
          <ac:chgData name="Ruaa Alharthy" userId="af90302a262a2744" providerId="LiveId" clId="{A654B486-927E-4661-913E-712A44412390}" dt="2026-08-04T14:29:48.224" v="5664" actId="478"/>
          <ac:picMkLst>
            <pc:docMk/>
            <pc:sldMk cId="1170890004" sldId="633"/>
            <ac:picMk id="3" creationId="{9B4E06B9-56EF-8F59-8BA7-B80F49ED882E}"/>
          </ac:picMkLst>
        </pc:picChg>
        <pc:picChg chg="add mod">
          <ac:chgData name="Ruaa Alharthy" userId="af90302a262a2744" providerId="LiveId" clId="{A654B486-927E-4661-913E-712A44412390}" dt="2026-08-04T14:31:00.328" v="5668" actId="1076"/>
          <ac:picMkLst>
            <pc:docMk/>
            <pc:sldMk cId="1170890004" sldId="633"/>
            <ac:picMk id="5" creationId="{9BA7EC07-0F96-8A5F-E745-26246EB54904}"/>
          </ac:picMkLst>
        </pc:picChg>
        <pc:picChg chg="del">
          <ac:chgData name="Ruaa Alharthy" userId="af90302a262a2744" providerId="LiveId" clId="{A654B486-927E-4661-913E-712A44412390}" dt="2026-08-04T14:29:13.280" v="5657" actId="478"/>
          <ac:picMkLst>
            <pc:docMk/>
            <pc:sldMk cId="1170890004" sldId="633"/>
            <ac:picMk id="8" creationId="{F3F98AEB-3CC1-7B26-E2D7-D9E6FF8D2F08}"/>
          </ac:picMkLst>
        </pc:picChg>
      </pc:sldChg>
      <pc:sldChg chg="addSp delSp modSp add mod ord">
        <pc:chgData name="Ruaa Alharthy" userId="af90302a262a2744" providerId="LiveId" clId="{A654B486-927E-4661-913E-712A44412390}" dt="2026-08-04T14:56:05.814" v="6183"/>
        <pc:sldMkLst>
          <pc:docMk/>
          <pc:sldMk cId="1344480076" sldId="634"/>
        </pc:sldMkLst>
        <pc:spChg chg="mod">
          <ac:chgData name="Ruaa Alharthy" userId="af90302a262a2744" providerId="LiveId" clId="{A654B486-927E-4661-913E-712A44412390}" dt="2026-08-04T14:54:23.257" v="6166" actId="2711"/>
          <ac:spMkLst>
            <pc:docMk/>
            <pc:sldMk cId="1344480076" sldId="634"/>
            <ac:spMk id="6" creationId="{B5EA223E-25D5-7912-845E-F0AF46503CC5}"/>
          </ac:spMkLst>
        </pc:spChg>
        <pc:picChg chg="add mod">
          <ac:chgData name="Ruaa Alharthy" userId="af90302a262a2744" providerId="LiveId" clId="{A654B486-927E-4661-913E-712A44412390}" dt="2026-08-04T14:54:54.204" v="6173" actId="1076"/>
          <ac:picMkLst>
            <pc:docMk/>
            <pc:sldMk cId="1344480076" sldId="634"/>
            <ac:picMk id="2" creationId="{DF288DC5-5C6F-7F92-6ED8-D9073A7C9599}"/>
          </ac:picMkLst>
        </pc:picChg>
        <pc:picChg chg="add mod">
          <ac:chgData name="Ruaa Alharthy" userId="af90302a262a2744" providerId="LiveId" clId="{A654B486-927E-4661-913E-712A44412390}" dt="2026-08-04T14:55:33.973" v="6181" actId="1076"/>
          <ac:picMkLst>
            <pc:docMk/>
            <pc:sldMk cId="1344480076" sldId="634"/>
            <ac:picMk id="3" creationId="{5253A62B-4467-C7E4-2171-64351DFEB58E}"/>
          </ac:picMkLst>
        </pc:picChg>
        <pc:picChg chg="del">
          <ac:chgData name="Ruaa Alharthy" userId="af90302a262a2744" providerId="LiveId" clId="{A654B486-927E-4661-913E-712A44412390}" dt="2026-08-04T14:54:26.553" v="6167" actId="478"/>
          <ac:picMkLst>
            <pc:docMk/>
            <pc:sldMk cId="1344480076" sldId="634"/>
            <ac:picMk id="8" creationId="{CB15FF57-A917-11A3-FC05-16D95839B1DD}"/>
          </ac:picMkLst>
        </pc:picChg>
      </pc:sldChg>
      <pc:sldChg chg="addSp delSp modSp add mod">
        <pc:chgData name="Ruaa Alharthy" userId="af90302a262a2744" providerId="LiveId" clId="{A654B486-927E-4661-913E-712A44412390}" dt="2026-08-04T16:27:11.882" v="6696" actId="20577"/>
        <pc:sldMkLst>
          <pc:docMk/>
          <pc:sldMk cId="150466916" sldId="635"/>
        </pc:sldMkLst>
        <pc:spChg chg="mod">
          <ac:chgData name="Ruaa Alharthy" userId="af90302a262a2744" providerId="LiveId" clId="{A654B486-927E-4661-913E-712A44412390}" dt="2026-08-04T16:27:11.882" v="6696" actId="20577"/>
          <ac:spMkLst>
            <pc:docMk/>
            <pc:sldMk cId="150466916" sldId="635"/>
            <ac:spMk id="2" creationId="{0F51E5CC-5DD0-14ED-FCBB-E066790D344B}"/>
          </ac:spMkLst>
        </pc:spChg>
        <pc:picChg chg="del">
          <ac:chgData name="Ruaa Alharthy" userId="af90302a262a2744" providerId="LiveId" clId="{A654B486-927E-4661-913E-712A44412390}" dt="2026-08-04T14:56:50.045" v="6191" actId="478"/>
          <ac:picMkLst>
            <pc:docMk/>
            <pc:sldMk cId="150466916" sldId="635"/>
            <ac:picMk id="3" creationId="{4DBDED27-BF3B-F285-6E73-35E21E66208D}"/>
          </ac:picMkLst>
        </pc:picChg>
        <pc:picChg chg="del">
          <ac:chgData name="Ruaa Alharthy" userId="af90302a262a2744" providerId="LiveId" clId="{A654B486-927E-4661-913E-712A44412390}" dt="2026-08-04T14:56:27.493" v="6185" actId="478"/>
          <ac:picMkLst>
            <pc:docMk/>
            <pc:sldMk cId="150466916" sldId="635"/>
            <ac:picMk id="5" creationId="{9AE60AC9-5E53-0F9D-B305-4200DE7FFA0C}"/>
          </ac:picMkLst>
        </pc:picChg>
        <pc:picChg chg="add mod">
          <ac:chgData name="Ruaa Alharthy" userId="af90302a262a2744" providerId="LiveId" clId="{A654B486-927E-4661-913E-712A44412390}" dt="2026-08-04T14:56:47.367" v="6190" actId="1076"/>
          <ac:picMkLst>
            <pc:docMk/>
            <pc:sldMk cId="150466916" sldId="635"/>
            <ac:picMk id="7" creationId="{4073EE7C-4D7D-EB02-1DF2-9C1C670034C1}"/>
          </ac:picMkLst>
        </pc:picChg>
        <pc:picChg chg="add mod">
          <ac:chgData name="Ruaa Alharthy" userId="af90302a262a2744" providerId="LiveId" clId="{A654B486-927E-4661-913E-712A44412390}" dt="2026-08-04T14:58:48.752" v="6196" actId="1076"/>
          <ac:picMkLst>
            <pc:docMk/>
            <pc:sldMk cId="150466916" sldId="635"/>
            <ac:picMk id="8" creationId="{58592E89-53B4-FF89-B1AF-D1BF6DC58BF7}"/>
          </ac:picMkLst>
        </pc:picChg>
      </pc:sldChg>
      <pc:sldChg chg="addSp delSp modSp add mod">
        <pc:chgData name="Ruaa Alharthy" userId="af90302a262a2744" providerId="LiveId" clId="{A654B486-927E-4661-913E-712A44412390}" dt="2026-08-04T16:26:26.052" v="6677" actId="1076"/>
        <pc:sldMkLst>
          <pc:docMk/>
          <pc:sldMk cId="489135906" sldId="636"/>
        </pc:sldMkLst>
        <pc:picChg chg="del">
          <ac:chgData name="Ruaa Alharthy" userId="af90302a262a2744" providerId="LiveId" clId="{A654B486-927E-4661-913E-712A44412390}" dt="2026-08-04T16:26:20.454" v="6676" actId="478"/>
          <ac:picMkLst>
            <pc:docMk/>
            <pc:sldMk cId="489135906" sldId="636"/>
            <ac:picMk id="3" creationId="{6C3AF215-C67A-8AAA-4DB9-C2917E575C3F}"/>
          </ac:picMkLst>
        </pc:picChg>
        <pc:picChg chg="add mod">
          <ac:chgData name="Ruaa Alharthy" userId="af90302a262a2744" providerId="LiveId" clId="{A654B486-927E-4661-913E-712A44412390}" dt="2026-08-04T16:26:26.052" v="6677" actId="1076"/>
          <ac:picMkLst>
            <pc:docMk/>
            <pc:sldMk cId="489135906" sldId="636"/>
            <ac:picMk id="5" creationId="{39C07916-4FA8-3683-1BEA-7A9A95E20940}"/>
          </ac:picMkLst>
        </pc:picChg>
      </pc:sldChg>
      <pc:sldChg chg="addSp delSp add del setBg delDesignElem">
        <pc:chgData name="Ruaa Alharthy" userId="af90302a262a2744" providerId="LiveId" clId="{A654B486-927E-4661-913E-712A44412390}" dt="2026-08-04T16:20:19.535" v="6664"/>
        <pc:sldMkLst>
          <pc:docMk/>
          <pc:sldMk cId="3705993835" sldId="636"/>
        </pc:sldMkLst>
        <pc:spChg chg="add del">
          <ac:chgData name="Ruaa Alharthy" userId="af90302a262a2744" providerId="LiveId" clId="{A654B486-927E-4661-913E-712A44412390}" dt="2026-08-04T16:20:19.535" v="6664"/>
          <ac:spMkLst>
            <pc:docMk/>
            <pc:sldMk cId="3705993835" sldId="636"/>
            <ac:spMk id="19" creationId="{37169B5E-F596-C755-3141-7969E96A8912}"/>
          </ac:spMkLst>
        </pc:spChg>
        <pc:spChg chg="add del">
          <ac:chgData name="Ruaa Alharthy" userId="af90302a262a2744" providerId="LiveId" clId="{A654B486-927E-4661-913E-712A44412390}" dt="2026-08-04T16:20:19.535" v="6664"/>
          <ac:spMkLst>
            <pc:docMk/>
            <pc:sldMk cId="3705993835" sldId="636"/>
            <ac:spMk id="20" creationId="{5C1567FE-768C-C4D6-3230-51870DB94489}"/>
          </ac:spMkLst>
        </pc:spChg>
        <pc:spChg chg="add del">
          <ac:chgData name="Ruaa Alharthy" userId="af90302a262a2744" providerId="LiveId" clId="{A654B486-927E-4661-913E-712A44412390}" dt="2026-08-04T16:20:19.535" v="6664"/>
          <ac:spMkLst>
            <pc:docMk/>
            <pc:sldMk cId="3705993835" sldId="636"/>
            <ac:spMk id="21" creationId="{1E05AB3D-C692-98A2-8DE1-BA238F19E136}"/>
          </ac:spMkLst>
        </pc:spChg>
        <pc:spChg chg="add del">
          <ac:chgData name="Ruaa Alharthy" userId="af90302a262a2744" providerId="LiveId" clId="{A654B486-927E-4661-913E-712A44412390}" dt="2026-08-04T16:20:19.535" v="6664"/>
          <ac:spMkLst>
            <pc:docMk/>
            <pc:sldMk cId="3705993835" sldId="636"/>
            <ac:spMk id="23" creationId="{65EF1E68-DE53-F5FA-7EBA-0FFF9053DB8C}"/>
          </ac:spMkLst>
        </pc:spChg>
      </pc:sldChg>
      <pc:sldChg chg="addSp delSp modSp add mod">
        <pc:chgData name="Ruaa Alharthy" userId="af90302a262a2744" providerId="LiveId" clId="{A654B486-927E-4661-913E-712A44412390}" dt="2026-08-04T16:24:08.046" v="6671" actId="14100"/>
        <pc:sldMkLst>
          <pc:docMk/>
          <pc:sldMk cId="271638616" sldId="637"/>
        </pc:sldMkLst>
        <pc:picChg chg="add mod">
          <ac:chgData name="Ruaa Alharthy" userId="af90302a262a2744" providerId="LiveId" clId="{A654B486-927E-4661-913E-712A44412390}" dt="2026-08-04T16:24:08.046" v="6671" actId="14100"/>
          <ac:picMkLst>
            <pc:docMk/>
            <pc:sldMk cId="271638616" sldId="637"/>
            <ac:picMk id="3" creationId="{32505376-FB9A-A188-CCD7-3353A3362CE2}"/>
          </ac:picMkLst>
        </pc:picChg>
        <pc:picChg chg="del">
          <ac:chgData name="Ruaa Alharthy" userId="af90302a262a2744" providerId="LiveId" clId="{A654B486-927E-4661-913E-712A44412390}" dt="2026-08-04T16:23:53.197" v="6667" actId="478"/>
          <ac:picMkLst>
            <pc:docMk/>
            <pc:sldMk cId="271638616" sldId="637"/>
            <ac:picMk id="7" creationId="{206E9EE8-46A4-62EF-1CA0-40DB120F7A02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F774EE8-82B8-4142-9D57-9470723CEEFC}" type="datetimeFigureOut">
              <a:rPr lang="en-GB" smtClean="0"/>
              <a:t>04/08/2026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3212633-E08C-4345-805D-D242DCD9CB5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267277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3212633-E08C-4345-805D-D242DCD9CB5D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351956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: Shape 6">
            <a:extLst>
              <a:ext uri="{FF2B5EF4-FFF2-40B4-BE49-F238E27FC236}">
                <a16:creationId xmlns:a16="http://schemas.microsoft.com/office/drawing/2014/main" id="{EA67E988-5919-57BB-C7DE-D3EAD38A30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17870" y="6209925"/>
            <a:ext cx="11155680" cy="45719"/>
          </a:xfrm>
          <a:custGeom>
            <a:avLst/>
            <a:gdLst>
              <a:gd name="connsiteX0" fmla="*/ 0 w 8715708"/>
              <a:gd name="connsiteY0" fmla="*/ 0 h 45719"/>
              <a:gd name="connsiteX1" fmla="*/ 3694525 w 8715708"/>
              <a:gd name="connsiteY1" fmla="*/ 0 h 45719"/>
              <a:gd name="connsiteX2" fmla="*/ 5021183 w 8715708"/>
              <a:gd name="connsiteY2" fmla="*/ 0 h 45719"/>
              <a:gd name="connsiteX3" fmla="*/ 8715708 w 8715708"/>
              <a:gd name="connsiteY3" fmla="*/ 0 h 45719"/>
              <a:gd name="connsiteX4" fmla="*/ 8715708 w 8715708"/>
              <a:gd name="connsiteY4" fmla="*/ 45719 h 45719"/>
              <a:gd name="connsiteX5" fmla="*/ 5021183 w 8715708"/>
              <a:gd name="connsiteY5" fmla="*/ 45719 h 45719"/>
              <a:gd name="connsiteX6" fmla="*/ 3694525 w 8715708"/>
              <a:gd name="connsiteY6" fmla="*/ 45719 h 45719"/>
              <a:gd name="connsiteX7" fmla="*/ 0 w 8715708"/>
              <a:gd name="connsiteY7" fmla="*/ 45719 h 457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715708" h="45719">
                <a:moveTo>
                  <a:pt x="0" y="0"/>
                </a:moveTo>
                <a:lnTo>
                  <a:pt x="3694525" y="0"/>
                </a:lnTo>
                <a:lnTo>
                  <a:pt x="5021183" y="0"/>
                </a:lnTo>
                <a:lnTo>
                  <a:pt x="8715708" y="0"/>
                </a:lnTo>
                <a:lnTo>
                  <a:pt x="8715708" y="45719"/>
                </a:lnTo>
                <a:lnTo>
                  <a:pt x="5021183" y="45719"/>
                </a:lnTo>
                <a:lnTo>
                  <a:pt x="3694525" y="45719"/>
                </a:lnTo>
                <a:lnTo>
                  <a:pt x="0" y="4571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B2327B2-BA4B-2C04-0751-5CB63D4AA42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21208" y="978408"/>
            <a:ext cx="11155680" cy="3429000"/>
          </a:xfrm>
        </p:spPr>
        <p:txBody>
          <a:bodyPr anchor="t">
            <a:normAutofit/>
          </a:bodyPr>
          <a:lstStyle>
            <a:lvl1pPr algn="l">
              <a:defRPr sz="7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7201176-DC7A-4C3D-3D8F-352526DA7B5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21208" y="4480560"/>
            <a:ext cx="7104888" cy="1399032"/>
          </a:xfrm>
        </p:spPr>
        <p:txBody>
          <a:bodyPr anchor="b">
            <a:normAutofit/>
          </a:bodyPr>
          <a:lstStyle>
            <a:lvl1pPr marL="0" indent="0" algn="l">
              <a:buNone/>
              <a:defRPr sz="2200" i="1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7DC221-9A2E-7459-102F-C3CFB27CC3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475D9A-4ABB-4FCE-9FA3-9B5C5AECD723}" type="datetime1">
              <a:rPr lang="en-US" smtClean="0"/>
              <a:t>8/4/2026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5020671-6F7D-3A03-EEC1-661A87F96F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2453D3A-E0F9-8386-2A6C-96671FBB15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CC95F-0247-41B6-91CF-DC97C76A70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93827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C36771-E72D-FAD8-771E-3E196DD2E1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B5BB827-257D-60D9-792F-E6959004297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CE5D2E7-C856-F78A-E88C-375474982A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FBA4BE-D16F-4AB8-B462-2FBC30B8D114}" type="datetime1">
              <a:rPr lang="en-US" smtClean="0"/>
              <a:t>8/4/2026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FDAB289-9591-51C9-9E3C-B6F2ACC6A6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7FE037C-790D-7442-8E43-D2740B3952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CC95F-0247-41B6-91CF-DC97C76A70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86402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2635151-A38B-3766-6A32-FF1DF7687D9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659368" y="978408"/>
            <a:ext cx="2551176" cy="5367528"/>
          </a:xfrm>
        </p:spPr>
        <p:txBody>
          <a:bodyPr vert="eaVert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3D132D1-640C-FB9A-AD6F-D845738349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521208" y="978408"/>
            <a:ext cx="8010144" cy="5367528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955F80A-4BA7-8ED8-9A62-B921942726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3FB6EF-12A6-416A-947E-B159768D232C}" type="datetime1">
              <a:rPr lang="en-US" smtClean="0"/>
              <a:t>8/4/2026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5E38113-D55A-A1A0-D1FE-53C95860FB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8919DDB-F89D-4B2D-21A2-82AF1D1023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CC95F-0247-41B6-91CF-DC97C76A7088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62572D8-D485-1DB1-34B1-C35C61C89940}"/>
              </a:ext>
            </a:extLst>
          </p:cNvPr>
          <p:cNvSpPr/>
          <p:nvPr/>
        </p:nvSpPr>
        <p:spPr>
          <a:xfrm rot="5400000">
            <a:off x="8936623" y="3585018"/>
            <a:ext cx="5325734" cy="14927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55001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A26D03-149A-DAB3-4B2A-E9B74F2E25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C1E73D-41A7-9934-0990-9208B952329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8BB2A3F-E719-673C-5D56-F663712D0E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CAADF3-1D0D-40EF-8404-21EF36ACF39B}" type="datetime1">
              <a:rPr lang="en-US" smtClean="0"/>
              <a:t>8/4/2026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4AE594A-52F5-D85E-343C-ADFEE3C72E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07D5C9C-B2E2-FC26-E459-9E880EF975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CC95F-0247-41B6-91CF-DC97C76A70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76919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29D51F-B2D5-2804-4F7C-C99850FBD0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1208" y="978408"/>
            <a:ext cx="5020056" cy="4288536"/>
          </a:xfrm>
        </p:spPr>
        <p:txBody>
          <a:bodyPr anchor="t">
            <a:normAutofit/>
          </a:bodyPr>
          <a:lstStyle>
            <a:lvl1pPr>
              <a:defRPr sz="5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FE5516-03B6-C488-EB4A-68AE681EDFB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21208" y="5266944"/>
            <a:ext cx="5020056" cy="1088136"/>
          </a:xfrm>
        </p:spPr>
        <p:txBody>
          <a:bodyPr anchor="b">
            <a:normAutofit/>
          </a:bodyPr>
          <a:lstStyle>
            <a:lvl1pPr marL="0" indent="0">
              <a:buNone/>
              <a:defRPr sz="2200" i="1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0ECB4D7-49A7-D050-70B9-11A1E2D445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84A9F2-7CE8-45AF-9B0D-123BC725EA67}" type="datetime1">
              <a:rPr lang="en-US" smtClean="0"/>
              <a:t>8/4/2026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9A913F-AD00-C1EE-B01A-8590671C01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14FC386-B2AF-6FAD-D053-E22D48CD72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CC95F-0247-41B6-91CF-DC97C76A7088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E1E1B67-3BFF-F04B-52F4-7E724FB3B24D}"/>
              </a:ext>
            </a:extLst>
          </p:cNvPr>
          <p:cNvSpPr/>
          <p:nvPr/>
        </p:nvSpPr>
        <p:spPr>
          <a:xfrm>
            <a:off x="517870" y="508090"/>
            <a:ext cx="5021183" cy="14927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49031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CE3B21-CF4D-1B01-0F4E-D32C1B218B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FB39FF2-6858-B514-B695-58442557D0C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21208" y="2578608"/>
            <a:ext cx="5166360" cy="376732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FA30130-974D-B91D-5B93-EC52AABDB5B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519672" y="2578608"/>
            <a:ext cx="5166360" cy="376732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15BED99-6FD7-9C6B-1152-A6E42715BB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A114F7-AD07-495D-80D8-6252EA8FD877}" type="datetime1">
              <a:rPr lang="en-US" smtClean="0"/>
              <a:t>8/4/2026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A253AAC-5967-2565-A715-82D3505ABF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4B51313-69FB-E016-3CC1-62CA476ED2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CC95F-0247-41B6-91CF-DC97C76A70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32185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B3DF9D-B849-CE37-97E4-AD37F88067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1208" y="978408"/>
            <a:ext cx="11164824" cy="121615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9D4C626-4008-960A-E601-6AA9F4BB8D8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21208" y="2340864"/>
            <a:ext cx="5166360" cy="658368"/>
          </a:xfrm>
        </p:spPr>
        <p:txBody>
          <a:bodyPr anchor="b">
            <a:normAutofit/>
          </a:bodyPr>
          <a:lstStyle>
            <a:lvl1pPr marL="0" indent="0">
              <a:buNone/>
              <a:defRPr sz="2200" b="0" i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06E8D6C-AC07-ED6B-2EA8-9C40A5AEA74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21208" y="3035808"/>
            <a:ext cx="5166360" cy="33101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C52617E-C6D9-246B-E7B7-8159DF17C0A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519672" y="2340864"/>
            <a:ext cx="5166360" cy="658368"/>
          </a:xfrm>
        </p:spPr>
        <p:txBody>
          <a:bodyPr anchor="b">
            <a:normAutofit/>
          </a:bodyPr>
          <a:lstStyle>
            <a:lvl1pPr marL="0" indent="0">
              <a:buNone/>
              <a:defRPr sz="2200" b="0" i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DBC2094-7EBC-02C5-5AB5-233E63080A9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519672" y="3035808"/>
            <a:ext cx="5166360" cy="33101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3010BD2-59B4-FD2E-3C5E-C83AE60039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F64AD0-99F3-4691-9548-EFA10A235AF9}" type="datetime1">
              <a:rPr lang="en-US" smtClean="0"/>
              <a:t>8/4/2026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72B35C4-A654-7759-BDA0-94D9D1A216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55F4347-2EC0-CA6E-2637-8048456D7E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CC95F-0247-41B6-91CF-DC97C76A70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50111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34716D-52F2-C7FB-83B1-2DA1AD375E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6F4A371-AC27-6A28-32E6-74A28371BF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2B0A5A-A1A3-4BFE-B6D2-699CEF43EBCF}" type="datetime1">
              <a:rPr lang="en-US" smtClean="0"/>
              <a:t>8/4/2026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155941A-A24E-885D-E894-0326F4C400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9D5E5B4-971F-FF6A-1B07-A5C8537055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CC95F-0247-41B6-91CF-DC97C76A70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35501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99F431F-E6DC-4137-3092-A30A0A3628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914C4A-2DAD-40D2-B642-BFB854E789F6}" type="datetime1">
              <a:rPr lang="en-US" smtClean="0"/>
              <a:t>8/4/2026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6AC814B-67B4-C70F-FA51-6205D5E2CB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1EAA9C9-D895-DD20-1089-EA75EA4289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CC95F-0247-41B6-91CF-DC97C76A70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7224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B50562-884C-9053-70C1-3B72A0B45E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1208" y="978408"/>
            <a:ext cx="5020056" cy="2459736"/>
          </a:xfrm>
        </p:spPr>
        <p:txBody>
          <a:bodyPr anchor="t">
            <a:noAutofit/>
          </a:bodyPr>
          <a:lstStyle>
            <a:lvl1pPr>
              <a:defRPr sz="4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18F509-68F0-39D5-1A8B-CE246715AE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19672" y="987424"/>
            <a:ext cx="5166360" cy="5358384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158E37C-27CE-3A84-FC74-BDCCD8A9A3E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21208" y="3575304"/>
            <a:ext cx="5020056" cy="2770632"/>
          </a:xfrm>
        </p:spPr>
        <p:txBody>
          <a:bodyPr>
            <a:normAutofit/>
          </a:bodyPr>
          <a:lstStyle>
            <a:lvl1pPr marL="0" indent="0">
              <a:buNone/>
              <a:defRPr sz="2200" i="1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2A95F79-E23E-11D2-40BF-66ED340195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8163A3-2B91-46C6-A57F-9318D3D35818}" type="datetime1">
              <a:rPr lang="en-US" smtClean="0"/>
              <a:t>8/4/2026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457F7FC-06F3-3D89-5D1A-4EC4B1D735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554ACD5-6E0B-5713-DC9A-41E9D62AB1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CC95F-0247-41B6-91CF-DC97C76A70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02264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5B2D45-7CDB-D38C-2AAE-273F797674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1208" y="978408"/>
            <a:ext cx="5020056" cy="2459736"/>
          </a:xfrm>
        </p:spPr>
        <p:txBody>
          <a:bodyPr anchor="t">
            <a:noAutofit/>
          </a:bodyPr>
          <a:lstStyle>
            <a:lvl1pPr>
              <a:defRPr sz="4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CBF0855-1744-56E4-B115-3A3C5EA7834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519672" y="987424"/>
            <a:ext cx="5166360" cy="5358384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85E8A1D-28AE-4A19-BD96-401D4822A53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21208" y="3575304"/>
            <a:ext cx="5020056" cy="2770632"/>
          </a:xfrm>
        </p:spPr>
        <p:txBody>
          <a:bodyPr>
            <a:normAutofit/>
          </a:bodyPr>
          <a:lstStyle>
            <a:lvl1pPr marL="0" indent="0">
              <a:buNone/>
              <a:defRPr sz="2200" i="1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7327DDB-CE95-4C89-DFC5-7DDBFC24E8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347B74-AB83-4E49-88AC-6E27C99AAC77}" type="datetime1">
              <a:rPr lang="en-US" smtClean="0"/>
              <a:t>8/4/2026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522C835-F3B5-943C-FFC4-D5BA9666AF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8709891-6E3C-ADED-01DD-15FCED37AF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CC95F-0247-41B6-91CF-DC97C76A70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62244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31A28D7-6581-4956-AAE3-9104804DF5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1208" y="978408"/>
            <a:ext cx="11155680" cy="146304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3CFCCA4-57A4-08A1-FC45-D2BBA66FABF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21208" y="2578608"/>
            <a:ext cx="11155680" cy="37673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0FAA0F4-2442-8D45-3C3D-1B8F55C8683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21208" y="641908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fld id="{D9074808-6DD7-459F-8B1C-13BCD9BDB617}" type="datetime1">
              <a:rPr lang="en-US" smtClean="0"/>
              <a:t>8/4/2026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E03785E-FB42-1D54-92AC-D0A61A8FABD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21208" y="100584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CC9CF34-1274-DB45-4809-90E5D244A9A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57432" y="6419088"/>
            <a:ext cx="6400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148CC95F-0247-41B6-91CF-DC97C76A708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774A975B-A886-5202-0489-6965514A0D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17869" y="508090"/>
            <a:ext cx="11153214" cy="149279"/>
          </a:xfrm>
          <a:custGeom>
            <a:avLst/>
            <a:gdLst>
              <a:gd name="connsiteX0" fmla="*/ 0 w 8085002"/>
              <a:gd name="connsiteY0" fmla="*/ 0 h 149279"/>
              <a:gd name="connsiteX1" fmla="*/ 8085002 w 8085002"/>
              <a:gd name="connsiteY1" fmla="*/ 0 h 149279"/>
              <a:gd name="connsiteX2" fmla="*/ 8085002 w 8085002"/>
              <a:gd name="connsiteY2" fmla="*/ 149279 h 149279"/>
              <a:gd name="connsiteX3" fmla="*/ 0 w 8085002"/>
              <a:gd name="connsiteY3" fmla="*/ 149279 h 1492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085002" h="149279">
                <a:moveTo>
                  <a:pt x="0" y="0"/>
                </a:moveTo>
                <a:lnTo>
                  <a:pt x="8085002" y="0"/>
                </a:lnTo>
                <a:lnTo>
                  <a:pt x="8085002" y="149279"/>
                </a:lnTo>
                <a:lnTo>
                  <a:pt x="0" y="14927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52276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79" r:id="rId6"/>
    <p:sldLayoutId id="2147483675" r:id="rId7"/>
    <p:sldLayoutId id="2147483676" r:id="rId8"/>
    <p:sldLayoutId id="2147483677" r:id="rId9"/>
    <p:sldLayoutId id="2147483678" r:id="rId10"/>
    <p:sldLayoutId id="2147483680" r:id="rId11"/>
  </p:sldLayoutIdLst>
  <p:hf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1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gif"/><Relationship Id="rId2" Type="http://schemas.openxmlformats.org/officeDocument/2006/relationships/image" Target="../media/image19.gi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gi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gif"/><Relationship Id="rId2" Type="http://schemas.openxmlformats.org/officeDocument/2006/relationships/image" Target="../media/image28.gif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gif"/><Relationship Id="rId2" Type="http://schemas.openxmlformats.org/officeDocument/2006/relationships/image" Target="../media/image13.gi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C162F80-84D0-D719-0422-0901649D00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54" name="Rectangle 1053">
            <a:extLst>
              <a:ext uri="{FF2B5EF4-FFF2-40B4-BE49-F238E27FC236}">
                <a16:creationId xmlns:a16="http://schemas.microsoft.com/office/drawing/2014/main" id="{E20BB609-EF92-42DB-836C-0699A590B5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034" name="Picture 10" descr="PPT - Target PowerPoint Presentation, free download - ID:2205385">
            <a:extLst>
              <a:ext uri="{FF2B5EF4-FFF2-40B4-BE49-F238E27FC236}">
                <a16:creationId xmlns:a16="http://schemas.microsoft.com/office/drawing/2014/main" id="{70F2E731-B8EC-A862-CA4C-A2D7AC3E8D0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alphaModFix amt="61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39" t="22814" r="26142" b="26770"/>
          <a:stretch>
            <a:fillRect/>
          </a:stretch>
        </p:blipFill>
        <p:spPr bwMode="auto">
          <a:xfrm>
            <a:off x="-1524" y="-1"/>
            <a:ext cx="12192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56" name="Rectangle 1055">
            <a:extLst>
              <a:ext uri="{FF2B5EF4-FFF2-40B4-BE49-F238E27FC236}">
                <a16:creationId xmlns:a16="http://schemas.microsoft.com/office/drawing/2014/main" id="{ECF0998E-D577-43EA-A7B8-E3EC67F759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389239" y="-389238"/>
            <a:ext cx="6858000" cy="7636476"/>
          </a:xfrm>
          <a:prstGeom prst="rect">
            <a:avLst/>
          </a:prstGeom>
          <a:gradFill>
            <a:gsLst>
              <a:gs pos="100000">
                <a:srgbClr val="000000">
                  <a:alpha val="0"/>
                </a:srgbClr>
              </a:gs>
              <a:gs pos="0">
                <a:schemeClr val="tx1"/>
              </a:gs>
              <a:gs pos="0">
                <a:srgbClr val="000000">
                  <a:alpha val="70000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8" name="Rectangle 1057">
            <a:extLst>
              <a:ext uri="{FF2B5EF4-FFF2-40B4-BE49-F238E27FC236}">
                <a16:creationId xmlns:a16="http://schemas.microsoft.com/office/drawing/2014/main" id="{B2C335F7-F61C-4EB4-80F2-4B1438FE66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7870" y="508090"/>
            <a:ext cx="5021183" cy="149279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60" name="Rectangle 1059">
            <a:extLst>
              <a:ext uri="{FF2B5EF4-FFF2-40B4-BE49-F238E27FC236}">
                <a16:creationId xmlns:a16="http://schemas.microsoft.com/office/drawing/2014/main" id="{E7DC364D-882B-4786-89FB-1703C1A5CF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1524" y="3205874"/>
            <a:ext cx="12188952" cy="3652125"/>
          </a:xfrm>
          <a:prstGeom prst="rect">
            <a:avLst/>
          </a:prstGeom>
          <a:gradFill>
            <a:gsLst>
              <a:gs pos="100000">
                <a:srgbClr val="000000">
                  <a:alpha val="0"/>
                </a:srgbClr>
              </a:gs>
              <a:gs pos="0">
                <a:schemeClr val="tx1"/>
              </a:gs>
              <a:gs pos="0">
                <a:srgbClr val="000000">
                  <a:alpha val="70000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31428BD-7B84-5345-0D92-45067293134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17870" y="978408"/>
            <a:ext cx="5021182" cy="4488942"/>
          </a:xfrm>
        </p:spPr>
        <p:txBody>
          <a:bodyPr anchor="t">
            <a:noAutofit/>
          </a:bodyPr>
          <a:lstStyle/>
          <a:p>
            <a:pPr>
              <a:lnSpc>
                <a:spcPct val="90000"/>
              </a:lnSpc>
            </a:pPr>
            <a:r>
              <a:rPr lang="en-US" sz="5400" dirty="0">
                <a:solidFill>
                  <a:srgbClr val="FFFFFF"/>
                </a:solidFill>
              </a:rPr>
              <a:t>Target Studies for Pion Production</a:t>
            </a:r>
            <a:endParaRPr lang="en-GB" sz="5400" dirty="0">
              <a:solidFill>
                <a:srgbClr val="FFFFFF"/>
              </a:solidFill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EB01092-A64B-C93F-7E7A-43B3357BE9A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652366" y="4108182"/>
            <a:ext cx="5040785" cy="1845357"/>
          </a:xfrm>
        </p:spPr>
        <p:txBody>
          <a:bodyPr anchor="b">
            <a:normAutofit/>
          </a:bodyPr>
          <a:lstStyle/>
          <a:p>
            <a:r>
              <a:rPr lang="en-US" sz="2400" dirty="0">
                <a:solidFill>
                  <a:srgbClr val="FFFFFF"/>
                </a:solidFill>
              </a:rPr>
              <a:t>8/4/2026</a:t>
            </a:r>
          </a:p>
          <a:p>
            <a:r>
              <a:rPr lang="en-US" sz="2400" dirty="0">
                <a:solidFill>
                  <a:srgbClr val="FFFFFF"/>
                </a:solidFill>
              </a:rPr>
              <a:t>Ruaa Alharthy</a:t>
            </a:r>
            <a:endParaRPr lang="en-GB" sz="2400" dirty="0">
              <a:solidFill>
                <a:srgbClr val="FFFFFF"/>
              </a:solidFill>
            </a:endParaRPr>
          </a:p>
        </p:txBody>
      </p:sp>
      <p:sp>
        <p:nvSpPr>
          <p:cNvPr id="1062" name="Rectangle 1061">
            <a:extLst>
              <a:ext uri="{FF2B5EF4-FFF2-40B4-BE49-F238E27FC236}">
                <a16:creationId xmlns:a16="http://schemas.microsoft.com/office/drawing/2014/main" id="{F1189494-2B67-46D2-93D6-A122A09BF6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62168" y="6300289"/>
            <a:ext cx="5021183" cy="45719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EF94B35-B4C4-9A72-3CAD-FBB08862F9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CC95F-0247-41B6-91CF-DC97C76A7088}" type="slidenum">
              <a:rPr lang="en-US" smtClean="0"/>
              <a:t>1</a:t>
            </a:fld>
            <a:endParaRPr lang="en-US"/>
          </a:p>
        </p:txBody>
      </p:sp>
      <p:pic>
        <p:nvPicPr>
          <p:cNvPr id="8194" name="Picture 2" descr="Fermilab | Graphics Standards at Fermilab | Logo and usage">
            <a:extLst>
              <a:ext uri="{FF2B5EF4-FFF2-40B4-BE49-F238E27FC236}">
                <a16:creationId xmlns:a16="http://schemas.microsoft.com/office/drawing/2014/main" id="{E072AC16-D9BA-5C96-96E1-BB66EADAFA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03091" y="1381776"/>
            <a:ext cx="1714500" cy="3665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8" name="Picture 6" descr="vizHOME: Home D2">
            <a:extLst>
              <a:ext uri="{FF2B5EF4-FFF2-40B4-BE49-F238E27FC236}">
                <a16:creationId xmlns:a16="http://schemas.microsoft.com/office/drawing/2014/main" id="{93B5285B-88A7-2491-3E8B-4F0C779F22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05058" y="442439"/>
            <a:ext cx="2288093" cy="7665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6" name="Picture 2">
            <a:extLst>
              <a:ext uri="{FF2B5EF4-FFF2-40B4-BE49-F238E27FC236}">
                <a16:creationId xmlns:a16="http://schemas.microsoft.com/office/drawing/2014/main" id="{4CD15F2C-16E6-EAE9-99A7-ADFBCDDF63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35046" y="1921166"/>
            <a:ext cx="1022773" cy="10227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B8F64A62-B2EA-08FA-4743-C5B6CC31FA00}"/>
              </a:ext>
            </a:extLst>
          </p:cNvPr>
          <p:cNvSpPr txBox="1">
            <a:spLocks/>
          </p:cNvSpPr>
          <p:nvPr/>
        </p:nvSpPr>
        <p:spPr>
          <a:xfrm>
            <a:off x="517869" y="3429000"/>
            <a:ext cx="5021183" cy="2352022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72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90000"/>
              </a:lnSpc>
            </a:pPr>
            <a:r>
              <a:rPr lang="en-US" sz="2800" dirty="0">
                <a:solidFill>
                  <a:srgbClr val="FFFFFF"/>
                </a:solidFill>
              </a:rPr>
              <a:t>Simulation setup</a:t>
            </a:r>
          </a:p>
        </p:txBody>
      </p:sp>
    </p:spTree>
    <p:extLst>
      <p:ext uri="{BB962C8B-B14F-4D97-AF65-F5344CB8AC3E}">
        <p14:creationId xmlns:p14="http://schemas.microsoft.com/office/powerpoint/2010/main" val="62726071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75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75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75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75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/>
      <p:bldP spid="5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2C6D2A2-B0DF-3E3D-9D5B-15F557AF75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E59C32ED-C305-195F-52A3-81794BD51B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7869" y="508090"/>
            <a:ext cx="11153214" cy="149279"/>
          </a:xfrm>
          <a:custGeom>
            <a:avLst/>
            <a:gdLst>
              <a:gd name="connsiteX0" fmla="*/ 0 w 8085002"/>
              <a:gd name="connsiteY0" fmla="*/ 0 h 149279"/>
              <a:gd name="connsiteX1" fmla="*/ 8085002 w 8085002"/>
              <a:gd name="connsiteY1" fmla="*/ 0 h 149279"/>
              <a:gd name="connsiteX2" fmla="*/ 8085002 w 8085002"/>
              <a:gd name="connsiteY2" fmla="*/ 149279 h 149279"/>
              <a:gd name="connsiteX3" fmla="*/ 0 w 8085002"/>
              <a:gd name="connsiteY3" fmla="*/ 149279 h 1492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085002" h="149279">
                <a:moveTo>
                  <a:pt x="0" y="0"/>
                </a:moveTo>
                <a:lnTo>
                  <a:pt x="8085002" y="0"/>
                </a:lnTo>
                <a:lnTo>
                  <a:pt x="8085002" y="149279"/>
                </a:lnTo>
                <a:lnTo>
                  <a:pt x="0" y="14927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Bierstadt"/>
              <a:ea typeface="+mn-ea"/>
              <a:cs typeface="+mn-cs"/>
            </a:endParaRPr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BACAECE7-19C9-0980-76E0-00950CEC06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7870" y="6209925"/>
            <a:ext cx="11155680" cy="45719"/>
          </a:xfrm>
          <a:custGeom>
            <a:avLst/>
            <a:gdLst/>
            <a:ahLst/>
            <a:cxnLst/>
            <a:rect l="l" t="t" r="r" b="b"/>
            <a:pathLst>
              <a:path w="8715708" h="45719">
                <a:moveTo>
                  <a:pt x="0" y="0"/>
                </a:moveTo>
                <a:lnTo>
                  <a:pt x="3694525" y="0"/>
                </a:lnTo>
                <a:lnTo>
                  <a:pt x="5021183" y="0"/>
                </a:lnTo>
                <a:lnTo>
                  <a:pt x="8715708" y="0"/>
                </a:lnTo>
                <a:lnTo>
                  <a:pt x="8715708" y="45719"/>
                </a:lnTo>
                <a:lnTo>
                  <a:pt x="5021183" y="45719"/>
                </a:lnTo>
                <a:lnTo>
                  <a:pt x="3694525" y="45719"/>
                </a:lnTo>
                <a:lnTo>
                  <a:pt x="0" y="4571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Bierstadt"/>
              <a:ea typeface="+mn-ea"/>
              <a:cs typeface="+mn-cs"/>
            </a:endParaRPr>
          </a:p>
        </p:txBody>
      </p:sp>
      <p:sp useBgFill="1">
        <p:nvSpPr>
          <p:cNvPr id="21" name="Rectangle 20">
            <a:extLst>
              <a:ext uri="{FF2B5EF4-FFF2-40B4-BE49-F238E27FC236}">
                <a16:creationId xmlns:a16="http://schemas.microsoft.com/office/drawing/2014/main" id="{F9F1A62C-16BD-F1A6-908F-1B79822C7E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799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Bierstadt"/>
              <a:ea typeface="+mn-ea"/>
              <a:cs typeface="+mn-cs"/>
            </a:endParaRPr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F5A6DB13-21E6-4F64-74B4-5863144614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7868" y="6300216"/>
            <a:ext cx="11165482" cy="45719"/>
          </a:xfrm>
          <a:custGeom>
            <a:avLst/>
            <a:gdLst>
              <a:gd name="connsiteX0" fmla="*/ 0 w 11165482"/>
              <a:gd name="connsiteY0" fmla="*/ 0 h 45719"/>
              <a:gd name="connsiteX1" fmla="*/ 3694525 w 11165482"/>
              <a:gd name="connsiteY1" fmla="*/ 0 h 45719"/>
              <a:gd name="connsiteX2" fmla="*/ 5021183 w 11165482"/>
              <a:gd name="connsiteY2" fmla="*/ 0 h 45719"/>
              <a:gd name="connsiteX3" fmla="*/ 6144299 w 11165482"/>
              <a:gd name="connsiteY3" fmla="*/ 0 h 45719"/>
              <a:gd name="connsiteX4" fmla="*/ 8715708 w 11165482"/>
              <a:gd name="connsiteY4" fmla="*/ 0 h 45719"/>
              <a:gd name="connsiteX5" fmla="*/ 11165482 w 11165482"/>
              <a:gd name="connsiteY5" fmla="*/ 0 h 45719"/>
              <a:gd name="connsiteX6" fmla="*/ 11165482 w 11165482"/>
              <a:gd name="connsiteY6" fmla="*/ 45719 h 45719"/>
              <a:gd name="connsiteX7" fmla="*/ 8715708 w 11165482"/>
              <a:gd name="connsiteY7" fmla="*/ 45719 h 45719"/>
              <a:gd name="connsiteX8" fmla="*/ 6144299 w 11165482"/>
              <a:gd name="connsiteY8" fmla="*/ 45719 h 45719"/>
              <a:gd name="connsiteX9" fmla="*/ 5021183 w 11165482"/>
              <a:gd name="connsiteY9" fmla="*/ 45719 h 45719"/>
              <a:gd name="connsiteX10" fmla="*/ 3694525 w 11165482"/>
              <a:gd name="connsiteY10" fmla="*/ 45719 h 45719"/>
              <a:gd name="connsiteX11" fmla="*/ 0 w 11165482"/>
              <a:gd name="connsiteY11" fmla="*/ 45719 h 45719"/>
              <a:gd name="connsiteX0" fmla="*/ 0 w 11165482"/>
              <a:gd name="connsiteY0" fmla="*/ 0 h 45719"/>
              <a:gd name="connsiteX1" fmla="*/ 3694525 w 11165482"/>
              <a:gd name="connsiteY1" fmla="*/ 0 h 45719"/>
              <a:gd name="connsiteX2" fmla="*/ 6144299 w 11165482"/>
              <a:gd name="connsiteY2" fmla="*/ 0 h 45719"/>
              <a:gd name="connsiteX3" fmla="*/ 8715708 w 11165482"/>
              <a:gd name="connsiteY3" fmla="*/ 0 h 45719"/>
              <a:gd name="connsiteX4" fmla="*/ 11165482 w 11165482"/>
              <a:gd name="connsiteY4" fmla="*/ 0 h 45719"/>
              <a:gd name="connsiteX5" fmla="*/ 11165482 w 11165482"/>
              <a:gd name="connsiteY5" fmla="*/ 45719 h 45719"/>
              <a:gd name="connsiteX6" fmla="*/ 8715708 w 11165482"/>
              <a:gd name="connsiteY6" fmla="*/ 45719 h 45719"/>
              <a:gd name="connsiteX7" fmla="*/ 6144299 w 11165482"/>
              <a:gd name="connsiteY7" fmla="*/ 45719 h 45719"/>
              <a:gd name="connsiteX8" fmla="*/ 5021183 w 11165482"/>
              <a:gd name="connsiteY8" fmla="*/ 45719 h 45719"/>
              <a:gd name="connsiteX9" fmla="*/ 3694525 w 11165482"/>
              <a:gd name="connsiteY9" fmla="*/ 45719 h 45719"/>
              <a:gd name="connsiteX10" fmla="*/ 0 w 11165482"/>
              <a:gd name="connsiteY10" fmla="*/ 45719 h 45719"/>
              <a:gd name="connsiteX11" fmla="*/ 0 w 11165482"/>
              <a:gd name="connsiteY11" fmla="*/ 0 h 45719"/>
              <a:gd name="connsiteX0" fmla="*/ 0 w 11165482"/>
              <a:gd name="connsiteY0" fmla="*/ 0 h 45719"/>
              <a:gd name="connsiteX1" fmla="*/ 3694525 w 11165482"/>
              <a:gd name="connsiteY1" fmla="*/ 0 h 45719"/>
              <a:gd name="connsiteX2" fmla="*/ 6144299 w 11165482"/>
              <a:gd name="connsiteY2" fmla="*/ 0 h 45719"/>
              <a:gd name="connsiteX3" fmla="*/ 8715708 w 11165482"/>
              <a:gd name="connsiteY3" fmla="*/ 0 h 45719"/>
              <a:gd name="connsiteX4" fmla="*/ 11165482 w 11165482"/>
              <a:gd name="connsiteY4" fmla="*/ 0 h 45719"/>
              <a:gd name="connsiteX5" fmla="*/ 11165482 w 11165482"/>
              <a:gd name="connsiteY5" fmla="*/ 45719 h 45719"/>
              <a:gd name="connsiteX6" fmla="*/ 8715708 w 11165482"/>
              <a:gd name="connsiteY6" fmla="*/ 45719 h 45719"/>
              <a:gd name="connsiteX7" fmla="*/ 6144299 w 11165482"/>
              <a:gd name="connsiteY7" fmla="*/ 45719 h 45719"/>
              <a:gd name="connsiteX8" fmla="*/ 5021183 w 11165482"/>
              <a:gd name="connsiteY8" fmla="*/ 45719 h 45719"/>
              <a:gd name="connsiteX9" fmla="*/ 0 w 11165482"/>
              <a:gd name="connsiteY9" fmla="*/ 45719 h 45719"/>
              <a:gd name="connsiteX10" fmla="*/ 0 w 11165482"/>
              <a:gd name="connsiteY10" fmla="*/ 0 h 45719"/>
              <a:gd name="connsiteX0" fmla="*/ 0 w 11165482"/>
              <a:gd name="connsiteY0" fmla="*/ 0 h 45719"/>
              <a:gd name="connsiteX1" fmla="*/ 6144299 w 11165482"/>
              <a:gd name="connsiteY1" fmla="*/ 0 h 45719"/>
              <a:gd name="connsiteX2" fmla="*/ 8715708 w 11165482"/>
              <a:gd name="connsiteY2" fmla="*/ 0 h 45719"/>
              <a:gd name="connsiteX3" fmla="*/ 11165482 w 11165482"/>
              <a:gd name="connsiteY3" fmla="*/ 0 h 45719"/>
              <a:gd name="connsiteX4" fmla="*/ 11165482 w 11165482"/>
              <a:gd name="connsiteY4" fmla="*/ 45719 h 45719"/>
              <a:gd name="connsiteX5" fmla="*/ 8715708 w 11165482"/>
              <a:gd name="connsiteY5" fmla="*/ 45719 h 45719"/>
              <a:gd name="connsiteX6" fmla="*/ 6144299 w 11165482"/>
              <a:gd name="connsiteY6" fmla="*/ 45719 h 45719"/>
              <a:gd name="connsiteX7" fmla="*/ 5021183 w 11165482"/>
              <a:gd name="connsiteY7" fmla="*/ 45719 h 45719"/>
              <a:gd name="connsiteX8" fmla="*/ 0 w 11165482"/>
              <a:gd name="connsiteY8" fmla="*/ 45719 h 45719"/>
              <a:gd name="connsiteX9" fmla="*/ 0 w 11165482"/>
              <a:gd name="connsiteY9" fmla="*/ 0 h 45719"/>
              <a:gd name="connsiteX0" fmla="*/ 0 w 11165482"/>
              <a:gd name="connsiteY0" fmla="*/ 0 h 45719"/>
              <a:gd name="connsiteX1" fmla="*/ 6144299 w 11165482"/>
              <a:gd name="connsiteY1" fmla="*/ 0 h 45719"/>
              <a:gd name="connsiteX2" fmla="*/ 8715708 w 11165482"/>
              <a:gd name="connsiteY2" fmla="*/ 0 h 45719"/>
              <a:gd name="connsiteX3" fmla="*/ 11165482 w 11165482"/>
              <a:gd name="connsiteY3" fmla="*/ 0 h 45719"/>
              <a:gd name="connsiteX4" fmla="*/ 11165482 w 11165482"/>
              <a:gd name="connsiteY4" fmla="*/ 45719 h 45719"/>
              <a:gd name="connsiteX5" fmla="*/ 8715708 w 11165482"/>
              <a:gd name="connsiteY5" fmla="*/ 45719 h 45719"/>
              <a:gd name="connsiteX6" fmla="*/ 5021183 w 11165482"/>
              <a:gd name="connsiteY6" fmla="*/ 45719 h 45719"/>
              <a:gd name="connsiteX7" fmla="*/ 0 w 11165482"/>
              <a:gd name="connsiteY7" fmla="*/ 45719 h 45719"/>
              <a:gd name="connsiteX8" fmla="*/ 0 w 11165482"/>
              <a:gd name="connsiteY8" fmla="*/ 0 h 45719"/>
              <a:gd name="connsiteX0" fmla="*/ 0 w 11165482"/>
              <a:gd name="connsiteY0" fmla="*/ 0 h 45719"/>
              <a:gd name="connsiteX1" fmla="*/ 8715708 w 11165482"/>
              <a:gd name="connsiteY1" fmla="*/ 0 h 45719"/>
              <a:gd name="connsiteX2" fmla="*/ 11165482 w 11165482"/>
              <a:gd name="connsiteY2" fmla="*/ 0 h 45719"/>
              <a:gd name="connsiteX3" fmla="*/ 11165482 w 11165482"/>
              <a:gd name="connsiteY3" fmla="*/ 45719 h 45719"/>
              <a:gd name="connsiteX4" fmla="*/ 8715708 w 11165482"/>
              <a:gd name="connsiteY4" fmla="*/ 45719 h 45719"/>
              <a:gd name="connsiteX5" fmla="*/ 5021183 w 11165482"/>
              <a:gd name="connsiteY5" fmla="*/ 45719 h 45719"/>
              <a:gd name="connsiteX6" fmla="*/ 0 w 11165482"/>
              <a:gd name="connsiteY6" fmla="*/ 45719 h 45719"/>
              <a:gd name="connsiteX7" fmla="*/ 0 w 11165482"/>
              <a:gd name="connsiteY7" fmla="*/ 0 h 45719"/>
              <a:gd name="connsiteX0" fmla="*/ 0 w 11165482"/>
              <a:gd name="connsiteY0" fmla="*/ 0 h 45719"/>
              <a:gd name="connsiteX1" fmla="*/ 8715708 w 11165482"/>
              <a:gd name="connsiteY1" fmla="*/ 0 h 45719"/>
              <a:gd name="connsiteX2" fmla="*/ 11165482 w 11165482"/>
              <a:gd name="connsiteY2" fmla="*/ 0 h 45719"/>
              <a:gd name="connsiteX3" fmla="*/ 11165482 w 11165482"/>
              <a:gd name="connsiteY3" fmla="*/ 45719 h 45719"/>
              <a:gd name="connsiteX4" fmla="*/ 8715708 w 11165482"/>
              <a:gd name="connsiteY4" fmla="*/ 45719 h 45719"/>
              <a:gd name="connsiteX5" fmla="*/ 0 w 11165482"/>
              <a:gd name="connsiteY5" fmla="*/ 45719 h 45719"/>
              <a:gd name="connsiteX6" fmla="*/ 0 w 11165482"/>
              <a:gd name="connsiteY6" fmla="*/ 0 h 45719"/>
              <a:gd name="connsiteX0" fmla="*/ 0 w 11165482"/>
              <a:gd name="connsiteY0" fmla="*/ 0 h 45719"/>
              <a:gd name="connsiteX1" fmla="*/ 8715708 w 11165482"/>
              <a:gd name="connsiteY1" fmla="*/ 0 h 45719"/>
              <a:gd name="connsiteX2" fmla="*/ 11165482 w 11165482"/>
              <a:gd name="connsiteY2" fmla="*/ 0 h 45719"/>
              <a:gd name="connsiteX3" fmla="*/ 11165482 w 11165482"/>
              <a:gd name="connsiteY3" fmla="*/ 45719 h 45719"/>
              <a:gd name="connsiteX4" fmla="*/ 0 w 11165482"/>
              <a:gd name="connsiteY4" fmla="*/ 45719 h 45719"/>
              <a:gd name="connsiteX5" fmla="*/ 0 w 11165482"/>
              <a:gd name="connsiteY5" fmla="*/ 0 h 45719"/>
              <a:gd name="connsiteX0" fmla="*/ 0 w 11165482"/>
              <a:gd name="connsiteY0" fmla="*/ 0 h 45719"/>
              <a:gd name="connsiteX1" fmla="*/ 11165482 w 11165482"/>
              <a:gd name="connsiteY1" fmla="*/ 0 h 45719"/>
              <a:gd name="connsiteX2" fmla="*/ 11165482 w 11165482"/>
              <a:gd name="connsiteY2" fmla="*/ 45719 h 45719"/>
              <a:gd name="connsiteX3" fmla="*/ 0 w 11165482"/>
              <a:gd name="connsiteY3" fmla="*/ 45719 h 45719"/>
              <a:gd name="connsiteX4" fmla="*/ 0 w 11165482"/>
              <a:gd name="connsiteY4" fmla="*/ 0 h 457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165482" h="45719">
                <a:moveTo>
                  <a:pt x="0" y="0"/>
                </a:moveTo>
                <a:lnTo>
                  <a:pt x="11165482" y="0"/>
                </a:lnTo>
                <a:lnTo>
                  <a:pt x="11165482" y="45719"/>
                </a:lnTo>
                <a:lnTo>
                  <a:pt x="0" y="45719"/>
                </a:lnTo>
                <a:lnTo>
                  <a:pt x="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Bierstadt"/>
              <a:ea typeface="+mn-ea"/>
              <a:cs typeface="+mn-cs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B3FD7B5-4D6A-0903-DAEA-81238FBDA7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57432" y="6419088"/>
            <a:ext cx="64008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148CC95F-0247-41B6-91CF-DC97C76A7088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ierstadt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Bierstadt"/>
              <a:ea typeface="+mn-ea"/>
              <a:cs typeface="+mn-cs"/>
            </a:endParaRP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8DCE39BD-FA61-368E-F1F4-1417938054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7867" y="677757"/>
            <a:ext cx="3933421" cy="715858"/>
          </a:xfr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</a:pPr>
            <a:r>
              <a:rPr lang="el-GR" sz="3600" dirty="0">
                <a:solidFill>
                  <a:schemeClr val="tx2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π</a:t>
            </a:r>
            <a:r>
              <a:rPr lang="en-US" sz="3600" baseline="30000" dirty="0">
                <a:solidFill>
                  <a:schemeClr val="tx2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+</a:t>
            </a:r>
            <a:r>
              <a:rPr lang="en-US" sz="3600" dirty="0">
                <a:solidFill>
                  <a:schemeClr val="tx2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en-US" sz="3600" dirty="0">
                <a:solidFill>
                  <a:schemeClr val="tx2"/>
                </a:solidFill>
                <a:ea typeface="Cambria Math" panose="02040503050406030204" pitchFamily="18" charset="0"/>
              </a:rPr>
              <a:t>phase space</a:t>
            </a:r>
            <a:endParaRPr lang="en-US" sz="3600" dirty="0">
              <a:solidFill>
                <a:schemeClr val="tx2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BDC1770-93F2-B6A7-E9A8-1DD6A5247A4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28640" y="657369"/>
            <a:ext cx="7042444" cy="55754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560724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16D1B34-BAB6-EE43-E2E2-966F6AC7BE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B95FB50E-5188-D28B-2DE7-94855F24D2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7869" y="508090"/>
            <a:ext cx="11153214" cy="149279"/>
          </a:xfrm>
          <a:custGeom>
            <a:avLst/>
            <a:gdLst>
              <a:gd name="connsiteX0" fmla="*/ 0 w 8085002"/>
              <a:gd name="connsiteY0" fmla="*/ 0 h 149279"/>
              <a:gd name="connsiteX1" fmla="*/ 8085002 w 8085002"/>
              <a:gd name="connsiteY1" fmla="*/ 0 h 149279"/>
              <a:gd name="connsiteX2" fmla="*/ 8085002 w 8085002"/>
              <a:gd name="connsiteY2" fmla="*/ 149279 h 149279"/>
              <a:gd name="connsiteX3" fmla="*/ 0 w 8085002"/>
              <a:gd name="connsiteY3" fmla="*/ 149279 h 1492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085002" h="149279">
                <a:moveTo>
                  <a:pt x="0" y="0"/>
                </a:moveTo>
                <a:lnTo>
                  <a:pt x="8085002" y="0"/>
                </a:lnTo>
                <a:lnTo>
                  <a:pt x="8085002" y="149279"/>
                </a:lnTo>
                <a:lnTo>
                  <a:pt x="0" y="14927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Bierstadt"/>
              <a:ea typeface="+mn-ea"/>
              <a:cs typeface="+mn-cs"/>
            </a:endParaRPr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1C4A5915-848D-631B-0E87-1C685DAD98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7870" y="6209925"/>
            <a:ext cx="11155680" cy="45719"/>
          </a:xfrm>
          <a:custGeom>
            <a:avLst/>
            <a:gdLst/>
            <a:ahLst/>
            <a:cxnLst/>
            <a:rect l="l" t="t" r="r" b="b"/>
            <a:pathLst>
              <a:path w="8715708" h="45719">
                <a:moveTo>
                  <a:pt x="0" y="0"/>
                </a:moveTo>
                <a:lnTo>
                  <a:pt x="3694525" y="0"/>
                </a:lnTo>
                <a:lnTo>
                  <a:pt x="5021183" y="0"/>
                </a:lnTo>
                <a:lnTo>
                  <a:pt x="8715708" y="0"/>
                </a:lnTo>
                <a:lnTo>
                  <a:pt x="8715708" y="45719"/>
                </a:lnTo>
                <a:lnTo>
                  <a:pt x="5021183" y="45719"/>
                </a:lnTo>
                <a:lnTo>
                  <a:pt x="3694525" y="45719"/>
                </a:lnTo>
                <a:lnTo>
                  <a:pt x="0" y="4571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Bierstadt"/>
              <a:ea typeface="+mn-ea"/>
              <a:cs typeface="+mn-cs"/>
            </a:endParaRPr>
          </a:p>
        </p:txBody>
      </p:sp>
      <p:sp useBgFill="1">
        <p:nvSpPr>
          <p:cNvPr id="21" name="Rectangle 20">
            <a:extLst>
              <a:ext uri="{FF2B5EF4-FFF2-40B4-BE49-F238E27FC236}">
                <a16:creationId xmlns:a16="http://schemas.microsoft.com/office/drawing/2014/main" id="{3569A305-6352-A892-B132-6FBD63148F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799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Bierstadt"/>
              <a:ea typeface="+mn-ea"/>
              <a:cs typeface="+mn-cs"/>
            </a:endParaRPr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BC4FD556-68CF-79C4-0216-7863E145AC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7868" y="6300216"/>
            <a:ext cx="11165482" cy="45719"/>
          </a:xfrm>
          <a:custGeom>
            <a:avLst/>
            <a:gdLst>
              <a:gd name="connsiteX0" fmla="*/ 0 w 11165482"/>
              <a:gd name="connsiteY0" fmla="*/ 0 h 45719"/>
              <a:gd name="connsiteX1" fmla="*/ 3694525 w 11165482"/>
              <a:gd name="connsiteY1" fmla="*/ 0 h 45719"/>
              <a:gd name="connsiteX2" fmla="*/ 5021183 w 11165482"/>
              <a:gd name="connsiteY2" fmla="*/ 0 h 45719"/>
              <a:gd name="connsiteX3" fmla="*/ 6144299 w 11165482"/>
              <a:gd name="connsiteY3" fmla="*/ 0 h 45719"/>
              <a:gd name="connsiteX4" fmla="*/ 8715708 w 11165482"/>
              <a:gd name="connsiteY4" fmla="*/ 0 h 45719"/>
              <a:gd name="connsiteX5" fmla="*/ 11165482 w 11165482"/>
              <a:gd name="connsiteY5" fmla="*/ 0 h 45719"/>
              <a:gd name="connsiteX6" fmla="*/ 11165482 w 11165482"/>
              <a:gd name="connsiteY6" fmla="*/ 45719 h 45719"/>
              <a:gd name="connsiteX7" fmla="*/ 8715708 w 11165482"/>
              <a:gd name="connsiteY7" fmla="*/ 45719 h 45719"/>
              <a:gd name="connsiteX8" fmla="*/ 6144299 w 11165482"/>
              <a:gd name="connsiteY8" fmla="*/ 45719 h 45719"/>
              <a:gd name="connsiteX9" fmla="*/ 5021183 w 11165482"/>
              <a:gd name="connsiteY9" fmla="*/ 45719 h 45719"/>
              <a:gd name="connsiteX10" fmla="*/ 3694525 w 11165482"/>
              <a:gd name="connsiteY10" fmla="*/ 45719 h 45719"/>
              <a:gd name="connsiteX11" fmla="*/ 0 w 11165482"/>
              <a:gd name="connsiteY11" fmla="*/ 45719 h 45719"/>
              <a:gd name="connsiteX0" fmla="*/ 0 w 11165482"/>
              <a:gd name="connsiteY0" fmla="*/ 0 h 45719"/>
              <a:gd name="connsiteX1" fmla="*/ 3694525 w 11165482"/>
              <a:gd name="connsiteY1" fmla="*/ 0 h 45719"/>
              <a:gd name="connsiteX2" fmla="*/ 6144299 w 11165482"/>
              <a:gd name="connsiteY2" fmla="*/ 0 h 45719"/>
              <a:gd name="connsiteX3" fmla="*/ 8715708 w 11165482"/>
              <a:gd name="connsiteY3" fmla="*/ 0 h 45719"/>
              <a:gd name="connsiteX4" fmla="*/ 11165482 w 11165482"/>
              <a:gd name="connsiteY4" fmla="*/ 0 h 45719"/>
              <a:gd name="connsiteX5" fmla="*/ 11165482 w 11165482"/>
              <a:gd name="connsiteY5" fmla="*/ 45719 h 45719"/>
              <a:gd name="connsiteX6" fmla="*/ 8715708 w 11165482"/>
              <a:gd name="connsiteY6" fmla="*/ 45719 h 45719"/>
              <a:gd name="connsiteX7" fmla="*/ 6144299 w 11165482"/>
              <a:gd name="connsiteY7" fmla="*/ 45719 h 45719"/>
              <a:gd name="connsiteX8" fmla="*/ 5021183 w 11165482"/>
              <a:gd name="connsiteY8" fmla="*/ 45719 h 45719"/>
              <a:gd name="connsiteX9" fmla="*/ 3694525 w 11165482"/>
              <a:gd name="connsiteY9" fmla="*/ 45719 h 45719"/>
              <a:gd name="connsiteX10" fmla="*/ 0 w 11165482"/>
              <a:gd name="connsiteY10" fmla="*/ 45719 h 45719"/>
              <a:gd name="connsiteX11" fmla="*/ 0 w 11165482"/>
              <a:gd name="connsiteY11" fmla="*/ 0 h 45719"/>
              <a:gd name="connsiteX0" fmla="*/ 0 w 11165482"/>
              <a:gd name="connsiteY0" fmla="*/ 0 h 45719"/>
              <a:gd name="connsiteX1" fmla="*/ 3694525 w 11165482"/>
              <a:gd name="connsiteY1" fmla="*/ 0 h 45719"/>
              <a:gd name="connsiteX2" fmla="*/ 6144299 w 11165482"/>
              <a:gd name="connsiteY2" fmla="*/ 0 h 45719"/>
              <a:gd name="connsiteX3" fmla="*/ 8715708 w 11165482"/>
              <a:gd name="connsiteY3" fmla="*/ 0 h 45719"/>
              <a:gd name="connsiteX4" fmla="*/ 11165482 w 11165482"/>
              <a:gd name="connsiteY4" fmla="*/ 0 h 45719"/>
              <a:gd name="connsiteX5" fmla="*/ 11165482 w 11165482"/>
              <a:gd name="connsiteY5" fmla="*/ 45719 h 45719"/>
              <a:gd name="connsiteX6" fmla="*/ 8715708 w 11165482"/>
              <a:gd name="connsiteY6" fmla="*/ 45719 h 45719"/>
              <a:gd name="connsiteX7" fmla="*/ 6144299 w 11165482"/>
              <a:gd name="connsiteY7" fmla="*/ 45719 h 45719"/>
              <a:gd name="connsiteX8" fmla="*/ 5021183 w 11165482"/>
              <a:gd name="connsiteY8" fmla="*/ 45719 h 45719"/>
              <a:gd name="connsiteX9" fmla="*/ 0 w 11165482"/>
              <a:gd name="connsiteY9" fmla="*/ 45719 h 45719"/>
              <a:gd name="connsiteX10" fmla="*/ 0 w 11165482"/>
              <a:gd name="connsiteY10" fmla="*/ 0 h 45719"/>
              <a:gd name="connsiteX0" fmla="*/ 0 w 11165482"/>
              <a:gd name="connsiteY0" fmla="*/ 0 h 45719"/>
              <a:gd name="connsiteX1" fmla="*/ 6144299 w 11165482"/>
              <a:gd name="connsiteY1" fmla="*/ 0 h 45719"/>
              <a:gd name="connsiteX2" fmla="*/ 8715708 w 11165482"/>
              <a:gd name="connsiteY2" fmla="*/ 0 h 45719"/>
              <a:gd name="connsiteX3" fmla="*/ 11165482 w 11165482"/>
              <a:gd name="connsiteY3" fmla="*/ 0 h 45719"/>
              <a:gd name="connsiteX4" fmla="*/ 11165482 w 11165482"/>
              <a:gd name="connsiteY4" fmla="*/ 45719 h 45719"/>
              <a:gd name="connsiteX5" fmla="*/ 8715708 w 11165482"/>
              <a:gd name="connsiteY5" fmla="*/ 45719 h 45719"/>
              <a:gd name="connsiteX6" fmla="*/ 6144299 w 11165482"/>
              <a:gd name="connsiteY6" fmla="*/ 45719 h 45719"/>
              <a:gd name="connsiteX7" fmla="*/ 5021183 w 11165482"/>
              <a:gd name="connsiteY7" fmla="*/ 45719 h 45719"/>
              <a:gd name="connsiteX8" fmla="*/ 0 w 11165482"/>
              <a:gd name="connsiteY8" fmla="*/ 45719 h 45719"/>
              <a:gd name="connsiteX9" fmla="*/ 0 w 11165482"/>
              <a:gd name="connsiteY9" fmla="*/ 0 h 45719"/>
              <a:gd name="connsiteX0" fmla="*/ 0 w 11165482"/>
              <a:gd name="connsiteY0" fmla="*/ 0 h 45719"/>
              <a:gd name="connsiteX1" fmla="*/ 6144299 w 11165482"/>
              <a:gd name="connsiteY1" fmla="*/ 0 h 45719"/>
              <a:gd name="connsiteX2" fmla="*/ 8715708 w 11165482"/>
              <a:gd name="connsiteY2" fmla="*/ 0 h 45719"/>
              <a:gd name="connsiteX3" fmla="*/ 11165482 w 11165482"/>
              <a:gd name="connsiteY3" fmla="*/ 0 h 45719"/>
              <a:gd name="connsiteX4" fmla="*/ 11165482 w 11165482"/>
              <a:gd name="connsiteY4" fmla="*/ 45719 h 45719"/>
              <a:gd name="connsiteX5" fmla="*/ 8715708 w 11165482"/>
              <a:gd name="connsiteY5" fmla="*/ 45719 h 45719"/>
              <a:gd name="connsiteX6" fmla="*/ 5021183 w 11165482"/>
              <a:gd name="connsiteY6" fmla="*/ 45719 h 45719"/>
              <a:gd name="connsiteX7" fmla="*/ 0 w 11165482"/>
              <a:gd name="connsiteY7" fmla="*/ 45719 h 45719"/>
              <a:gd name="connsiteX8" fmla="*/ 0 w 11165482"/>
              <a:gd name="connsiteY8" fmla="*/ 0 h 45719"/>
              <a:gd name="connsiteX0" fmla="*/ 0 w 11165482"/>
              <a:gd name="connsiteY0" fmla="*/ 0 h 45719"/>
              <a:gd name="connsiteX1" fmla="*/ 8715708 w 11165482"/>
              <a:gd name="connsiteY1" fmla="*/ 0 h 45719"/>
              <a:gd name="connsiteX2" fmla="*/ 11165482 w 11165482"/>
              <a:gd name="connsiteY2" fmla="*/ 0 h 45719"/>
              <a:gd name="connsiteX3" fmla="*/ 11165482 w 11165482"/>
              <a:gd name="connsiteY3" fmla="*/ 45719 h 45719"/>
              <a:gd name="connsiteX4" fmla="*/ 8715708 w 11165482"/>
              <a:gd name="connsiteY4" fmla="*/ 45719 h 45719"/>
              <a:gd name="connsiteX5" fmla="*/ 5021183 w 11165482"/>
              <a:gd name="connsiteY5" fmla="*/ 45719 h 45719"/>
              <a:gd name="connsiteX6" fmla="*/ 0 w 11165482"/>
              <a:gd name="connsiteY6" fmla="*/ 45719 h 45719"/>
              <a:gd name="connsiteX7" fmla="*/ 0 w 11165482"/>
              <a:gd name="connsiteY7" fmla="*/ 0 h 45719"/>
              <a:gd name="connsiteX0" fmla="*/ 0 w 11165482"/>
              <a:gd name="connsiteY0" fmla="*/ 0 h 45719"/>
              <a:gd name="connsiteX1" fmla="*/ 8715708 w 11165482"/>
              <a:gd name="connsiteY1" fmla="*/ 0 h 45719"/>
              <a:gd name="connsiteX2" fmla="*/ 11165482 w 11165482"/>
              <a:gd name="connsiteY2" fmla="*/ 0 h 45719"/>
              <a:gd name="connsiteX3" fmla="*/ 11165482 w 11165482"/>
              <a:gd name="connsiteY3" fmla="*/ 45719 h 45719"/>
              <a:gd name="connsiteX4" fmla="*/ 8715708 w 11165482"/>
              <a:gd name="connsiteY4" fmla="*/ 45719 h 45719"/>
              <a:gd name="connsiteX5" fmla="*/ 0 w 11165482"/>
              <a:gd name="connsiteY5" fmla="*/ 45719 h 45719"/>
              <a:gd name="connsiteX6" fmla="*/ 0 w 11165482"/>
              <a:gd name="connsiteY6" fmla="*/ 0 h 45719"/>
              <a:gd name="connsiteX0" fmla="*/ 0 w 11165482"/>
              <a:gd name="connsiteY0" fmla="*/ 0 h 45719"/>
              <a:gd name="connsiteX1" fmla="*/ 8715708 w 11165482"/>
              <a:gd name="connsiteY1" fmla="*/ 0 h 45719"/>
              <a:gd name="connsiteX2" fmla="*/ 11165482 w 11165482"/>
              <a:gd name="connsiteY2" fmla="*/ 0 h 45719"/>
              <a:gd name="connsiteX3" fmla="*/ 11165482 w 11165482"/>
              <a:gd name="connsiteY3" fmla="*/ 45719 h 45719"/>
              <a:gd name="connsiteX4" fmla="*/ 0 w 11165482"/>
              <a:gd name="connsiteY4" fmla="*/ 45719 h 45719"/>
              <a:gd name="connsiteX5" fmla="*/ 0 w 11165482"/>
              <a:gd name="connsiteY5" fmla="*/ 0 h 45719"/>
              <a:gd name="connsiteX0" fmla="*/ 0 w 11165482"/>
              <a:gd name="connsiteY0" fmla="*/ 0 h 45719"/>
              <a:gd name="connsiteX1" fmla="*/ 11165482 w 11165482"/>
              <a:gd name="connsiteY1" fmla="*/ 0 h 45719"/>
              <a:gd name="connsiteX2" fmla="*/ 11165482 w 11165482"/>
              <a:gd name="connsiteY2" fmla="*/ 45719 h 45719"/>
              <a:gd name="connsiteX3" fmla="*/ 0 w 11165482"/>
              <a:gd name="connsiteY3" fmla="*/ 45719 h 45719"/>
              <a:gd name="connsiteX4" fmla="*/ 0 w 11165482"/>
              <a:gd name="connsiteY4" fmla="*/ 0 h 457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165482" h="45719">
                <a:moveTo>
                  <a:pt x="0" y="0"/>
                </a:moveTo>
                <a:lnTo>
                  <a:pt x="11165482" y="0"/>
                </a:lnTo>
                <a:lnTo>
                  <a:pt x="11165482" y="45719"/>
                </a:lnTo>
                <a:lnTo>
                  <a:pt x="0" y="45719"/>
                </a:lnTo>
                <a:lnTo>
                  <a:pt x="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Bierstadt"/>
              <a:ea typeface="+mn-ea"/>
              <a:cs typeface="+mn-cs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0F64300-6399-FC16-C94F-B2875B6D24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57432" y="6419088"/>
            <a:ext cx="64008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148CC95F-0247-41B6-91CF-DC97C76A7088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ierstadt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Bierstadt"/>
              <a:ea typeface="+mn-ea"/>
              <a:cs typeface="+mn-cs"/>
            </a:endParaRP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EFC3C873-36DC-C4F9-3B6B-6A0EBB6A30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7867" y="677757"/>
            <a:ext cx="3933421" cy="715858"/>
          </a:xfr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</a:pPr>
            <a:r>
              <a:rPr lang="el-GR" sz="3600" dirty="0">
                <a:solidFill>
                  <a:schemeClr val="tx2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π</a:t>
            </a:r>
            <a:r>
              <a:rPr lang="en-US" sz="3600" baseline="30000" dirty="0">
                <a:solidFill>
                  <a:schemeClr val="tx2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+</a:t>
            </a:r>
            <a:r>
              <a:rPr lang="en-US" sz="3600" dirty="0">
                <a:solidFill>
                  <a:schemeClr val="tx2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en-US" sz="3600" dirty="0">
                <a:solidFill>
                  <a:schemeClr val="tx2"/>
                </a:solidFill>
                <a:ea typeface="Cambria Math" panose="02040503050406030204" pitchFamily="18" charset="0"/>
              </a:rPr>
              <a:t>phase space</a:t>
            </a:r>
            <a:endParaRPr lang="en-US" sz="3600" dirty="0">
              <a:solidFill>
                <a:schemeClr val="tx2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3AE4CF7-CC8F-CAA0-7445-8D611B68C95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38800" y="183064"/>
            <a:ext cx="6032283" cy="3031934"/>
          </a:xfrm>
          <a:prstGeom prst="rect">
            <a:avLst/>
          </a:prstGeom>
        </p:spPr>
      </p:pic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8DEBC179-F339-C9D3-B018-146A57C7631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7867" y="1636029"/>
            <a:ext cx="4900800" cy="4421773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The top row shows r vs </a:t>
            </a:r>
            <a:r>
              <a:rPr lang="en-US" dirty="0" err="1"/>
              <a:t>pT</a:t>
            </a:r>
            <a:r>
              <a:rPr lang="en-US" dirty="0"/>
              <a:t> plots for escaped and detected pi+.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The r vs </a:t>
            </a:r>
            <a:r>
              <a:rPr lang="en-US" dirty="0" err="1"/>
              <a:t>pT</a:t>
            </a:r>
            <a:r>
              <a:rPr lang="en-US" dirty="0"/>
              <a:t> plot suggests that higher </a:t>
            </a:r>
            <a:r>
              <a:rPr lang="en-US" dirty="0" err="1"/>
              <a:t>pT</a:t>
            </a:r>
            <a:r>
              <a:rPr lang="en-US" dirty="0"/>
              <a:t> leads to larger escape radius.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This result is expected as the pions are in a region of significant magnetic field.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As the slope of the r vs </a:t>
            </a:r>
            <a:r>
              <a:rPr lang="en-US" dirty="0" err="1"/>
              <a:t>pT</a:t>
            </a:r>
            <a:r>
              <a:rPr lang="en-US" dirty="0"/>
              <a:t> plot increases the </a:t>
            </a:r>
            <a:r>
              <a:rPr lang="en-GB" dirty="0"/>
              <a:t>the beam tends to occupy a larger transverse area for the same momentum spread.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2D4FFF9-F0F9-040D-8422-CC39B3E69EE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38800" y="3214998"/>
            <a:ext cx="6032283" cy="30114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529263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66B8EF6-D910-6F3F-56B9-D5356B33B5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3DDB3261-063E-F65F-A135-B9F630E084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7869" y="508090"/>
            <a:ext cx="11153214" cy="149279"/>
          </a:xfrm>
          <a:custGeom>
            <a:avLst/>
            <a:gdLst>
              <a:gd name="connsiteX0" fmla="*/ 0 w 8085002"/>
              <a:gd name="connsiteY0" fmla="*/ 0 h 149279"/>
              <a:gd name="connsiteX1" fmla="*/ 8085002 w 8085002"/>
              <a:gd name="connsiteY1" fmla="*/ 0 h 149279"/>
              <a:gd name="connsiteX2" fmla="*/ 8085002 w 8085002"/>
              <a:gd name="connsiteY2" fmla="*/ 149279 h 149279"/>
              <a:gd name="connsiteX3" fmla="*/ 0 w 8085002"/>
              <a:gd name="connsiteY3" fmla="*/ 149279 h 1492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085002" h="149279">
                <a:moveTo>
                  <a:pt x="0" y="0"/>
                </a:moveTo>
                <a:lnTo>
                  <a:pt x="8085002" y="0"/>
                </a:lnTo>
                <a:lnTo>
                  <a:pt x="8085002" y="149279"/>
                </a:lnTo>
                <a:lnTo>
                  <a:pt x="0" y="14927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Bierstadt"/>
              <a:ea typeface="+mn-ea"/>
              <a:cs typeface="+mn-cs"/>
            </a:endParaRPr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475CD8F6-059C-5518-D036-E901D71845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7870" y="6209925"/>
            <a:ext cx="11155680" cy="45719"/>
          </a:xfrm>
          <a:custGeom>
            <a:avLst/>
            <a:gdLst/>
            <a:ahLst/>
            <a:cxnLst/>
            <a:rect l="l" t="t" r="r" b="b"/>
            <a:pathLst>
              <a:path w="8715708" h="45719">
                <a:moveTo>
                  <a:pt x="0" y="0"/>
                </a:moveTo>
                <a:lnTo>
                  <a:pt x="3694525" y="0"/>
                </a:lnTo>
                <a:lnTo>
                  <a:pt x="5021183" y="0"/>
                </a:lnTo>
                <a:lnTo>
                  <a:pt x="8715708" y="0"/>
                </a:lnTo>
                <a:lnTo>
                  <a:pt x="8715708" y="45719"/>
                </a:lnTo>
                <a:lnTo>
                  <a:pt x="5021183" y="45719"/>
                </a:lnTo>
                <a:lnTo>
                  <a:pt x="3694525" y="45719"/>
                </a:lnTo>
                <a:lnTo>
                  <a:pt x="0" y="4571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Bierstadt"/>
              <a:ea typeface="+mn-ea"/>
              <a:cs typeface="+mn-cs"/>
            </a:endParaRPr>
          </a:p>
        </p:txBody>
      </p:sp>
      <p:sp useBgFill="1">
        <p:nvSpPr>
          <p:cNvPr id="21" name="Rectangle 20">
            <a:extLst>
              <a:ext uri="{FF2B5EF4-FFF2-40B4-BE49-F238E27FC236}">
                <a16:creationId xmlns:a16="http://schemas.microsoft.com/office/drawing/2014/main" id="{4AFCD2B9-F9E5-9A4E-48D5-AC90653C44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799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Bierstadt"/>
              <a:ea typeface="+mn-ea"/>
              <a:cs typeface="+mn-cs"/>
            </a:endParaRPr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DE460668-6E2A-BA66-C35C-A55BA3DA32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7868" y="6300216"/>
            <a:ext cx="11165482" cy="45719"/>
          </a:xfrm>
          <a:custGeom>
            <a:avLst/>
            <a:gdLst>
              <a:gd name="connsiteX0" fmla="*/ 0 w 11165482"/>
              <a:gd name="connsiteY0" fmla="*/ 0 h 45719"/>
              <a:gd name="connsiteX1" fmla="*/ 3694525 w 11165482"/>
              <a:gd name="connsiteY1" fmla="*/ 0 h 45719"/>
              <a:gd name="connsiteX2" fmla="*/ 5021183 w 11165482"/>
              <a:gd name="connsiteY2" fmla="*/ 0 h 45719"/>
              <a:gd name="connsiteX3" fmla="*/ 6144299 w 11165482"/>
              <a:gd name="connsiteY3" fmla="*/ 0 h 45719"/>
              <a:gd name="connsiteX4" fmla="*/ 8715708 w 11165482"/>
              <a:gd name="connsiteY4" fmla="*/ 0 h 45719"/>
              <a:gd name="connsiteX5" fmla="*/ 11165482 w 11165482"/>
              <a:gd name="connsiteY5" fmla="*/ 0 h 45719"/>
              <a:gd name="connsiteX6" fmla="*/ 11165482 w 11165482"/>
              <a:gd name="connsiteY6" fmla="*/ 45719 h 45719"/>
              <a:gd name="connsiteX7" fmla="*/ 8715708 w 11165482"/>
              <a:gd name="connsiteY7" fmla="*/ 45719 h 45719"/>
              <a:gd name="connsiteX8" fmla="*/ 6144299 w 11165482"/>
              <a:gd name="connsiteY8" fmla="*/ 45719 h 45719"/>
              <a:gd name="connsiteX9" fmla="*/ 5021183 w 11165482"/>
              <a:gd name="connsiteY9" fmla="*/ 45719 h 45719"/>
              <a:gd name="connsiteX10" fmla="*/ 3694525 w 11165482"/>
              <a:gd name="connsiteY10" fmla="*/ 45719 h 45719"/>
              <a:gd name="connsiteX11" fmla="*/ 0 w 11165482"/>
              <a:gd name="connsiteY11" fmla="*/ 45719 h 45719"/>
              <a:gd name="connsiteX0" fmla="*/ 0 w 11165482"/>
              <a:gd name="connsiteY0" fmla="*/ 0 h 45719"/>
              <a:gd name="connsiteX1" fmla="*/ 3694525 w 11165482"/>
              <a:gd name="connsiteY1" fmla="*/ 0 h 45719"/>
              <a:gd name="connsiteX2" fmla="*/ 6144299 w 11165482"/>
              <a:gd name="connsiteY2" fmla="*/ 0 h 45719"/>
              <a:gd name="connsiteX3" fmla="*/ 8715708 w 11165482"/>
              <a:gd name="connsiteY3" fmla="*/ 0 h 45719"/>
              <a:gd name="connsiteX4" fmla="*/ 11165482 w 11165482"/>
              <a:gd name="connsiteY4" fmla="*/ 0 h 45719"/>
              <a:gd name="connsiteX5" fmla="*/ 11165482 w 11165482"/>
              <a:gd name="connsiteY5" fmla="*/ 45719 h 45719"/>
              <a:gd name="connsiteX6" fmla="*/ 8715708 w 11165482"/>
              <a:gd name="connsiteY6" fmla="*/ 45719 h 45719"/>
              <a:gd name="connsiteX7" fmla="*/ 6144299 w 11165482"/>
              <a:gd name="connsiteY7" fmla="*/ 45719 h 45719"/>
              <a:gd name="connsiteX8" fmla="*/ 5021183 w 11165482"/>
              <a:gd name="connsiteY8" fmla="*/ 45719 h 45719"/>
              <a:gd name="connsiteX9" fmla="*/ 3694525 w 11165482"/>
              <a:gd name="connsiteY9" fmla="*/ 45719 h 45719"/>
              <a:gd name="connsiteX10" fmla="*/ 0 w 11165482"/>
              <a:gd name="connsiteY10" fmla="*/ 45719 h 45719"/>
              <a:gd name="connsiteX11" fmla="*/ 0 w 11165482"/>
              <a:gd name="connsiteY11" fmla="*/ 0 h 45719"/>
              <a:gd name="connsiteX0" fmla="*/ 0 w 11165482"/>
              <a:gd name="connsiteY0" fmla="*/ 0 h 45719"/>
              <a:gd name="connsiteX1" fmla="*/ 3694525 w 11165482"/>
              <a:gd name="connsiteY1" fmla="*/ 0 h 45719"/>
              <a:gd name="connsiteX2" fmla="*/ 6144299 w 11165482"/>
              <a:gd name="connsiteY2" fmla="*/ 0 h 45719"/>
              <a:gd name="connsiteX3" fmla="*/ 8715708 w 11165482"/>
              <a:gd name="connsiteY3" fmla="*/ 0 h 45719"/>
              <a:gd name="connsiteX4" fmla="*/ 11165482 w 11165482"/>
              <a:gd name="connsiteY4" fmla="*/ 0 h 45719"/>
              <a:gd name="connsiteX5" fmla="*/ 11165482 w 11165482"/>
              <a:gd name="connsiteY5" fmla="*/ 45719 h 45719"/>
              <a:gd name="connsiteX6" fmla="*/ 8715708 w 11165482"/>
              <a:gd name="connsiteY6" fmla="*/ 45719 h 45719"/>
              <a:gd name="connsiteX7" fmla="*/ 6144299 w 11165482"/>
              <a:gd name="connsiteY7" fmla="*/ 45719 h 45719"/>
              <a:gd name="connsiteX8" fmla="*/ 5021183 w 11165482"/>
              <a:gd name="connsiteY8" fmla="*/ 45719 h 45719"/>
              <a:gd name="connsiteX9" fmla="*/ 0 w 11165482"/>
              <a:gd name="connsiteY9" fmla="*/ 45719 h 45719"/>
              <a:gd name="connsiteX10" fmla="*/ 0 w 11165482"/>
              <a:gd name="connsiteY10" fmla="*/ 0 h 45719"/>
              <a:gd name="connsiteX0" fmla="*/ 0 w 11165482"/>
              <a:gd name="connsiteY0" fmla="*/ 0 h 45719"/>
              <a:gd name="connsiteX1" fmla="*/ 6144299 w 11165482"/>
              <a:gd name="connsiteY1" fmla="*/ 0 h 45719"/>
              <a:gd name="connsiteX2" fmla="*/ 8715708 w 11165482"/>
              <a:gd name="connsiteY2" fmla="*/ 0 h 45719"/>
              <a:gd name="connsiteX3" fmla="*/ 11165482 w 11165482"/>
              <a:gd name="connsiteY3" fmla="*/ 0 h 45719"/>
              <a:gd name="connsiteX4" fmla="*/ 11165482 w 11165482"/>
              <a:gd name="connsiteY4" fmla="*/ 45719 h 45719"/>
              <a:gd name="connsiteX5" fmla="*/ 8715708 w 11165482"/>
              <a:gd name="connsiteY5" fmla="*/ 45719 h 45719"/>
              <a:gd name="connsiteX6" fmla="*/ 6144299 w 11165482"/>
              <a:gd name="connsiteY6" fmla="*/ 45719 h 45719"/>
              <a:gd name="connsiteX7" fmla="*/ 5021183 w 11165482"/>
              <a:gd name="connsiteY7" fmla="*/ 45719 h 45719"/>
              <a:gd name="connsiteX8" fmla="*/ 0 w 11165482"/>
              <a:gd name="connsiteY8" fmla="*/ 45719 h 45719"/>
              <a:gd name="connsiteX9" fmla="*/ 0 w 11165482"/>
              <a:gd name="connsiteY9" fmla="*/ 0 h 45719"/>
              <a:gd name="connsiteX0" fmla="*/ 0 w 11165482"/>
              <a:gd name="connsiteY0" fmla="*/ 0 h 45719"/>
              <a:gd name="connsiteX1" fmla="*/ 6144299 w 11165482"/>
              <a:gd name="connsiteY1" fmla="*/ 0 h 45719"/>
              <a:gd name="connsiteX2" fmla="*/ 8715708 w 11165482"/>
              <a:gd name="connsiteY2" fmla="*/ 0 h 45719"/>
              <a:gd name="connsiteX3" fmla="*/ 11165482 w 11165482"/>
              <a:gd name="connsiteY3" fmla="*/ 0 h 45719"/>
              <a:gd name="connsiteX4" fmla="*/ 11165482 w 11165482"/>
              <a:gd name="connsiteY4" fmla="*/ 45719 h 45719"/>
              <a:gd name="connsiteX5" fmla="*/ 8715708 w 11165482"/>
              <a:gd name="connsiteY5" fmla="*/ 45719 h 45719"/>
              <a:gd name="connsiteX6" fmla="*/ 5021183 w 11165482"/>
              <a:gd name="connsiteY6" fmla="*/ 45719 h 45719"/>
              <a:gd name="connsiteX7" fmla="*/ 0 w 11165482"/>
              <a:gd name="connsiteY7" fmla="*/ 45719 h 45719"/>
              <a:gd name="connsiteX8" fmla="*/ 0 w 11165482"/>
              <a:gd name="connsiteY8" fmla="*/ 0 h 45719"/>
              <a:gd name="connsiteX0" fmla="*/ 0 w 11165482"/>
              <a:gd name="connsiteY0" fmla="*/ 0 h 45719"/>
              <a:gd name="connsiteX1" fmla="*/ 8715708 w 11165482"/>
              <a:gd name="connsiteY1" fmla="*/ 0 h 45719"/>
              <a:gd name="connsiteX2" fmla="*/ 11165482 w 11165482"/>
              <a:gd name="connsiteY2" fmla="*/ 0 h 45719"/>
              <a:gd name="connsiteX3" fmla="*/ 11165482 w 11165482"/>
              <a:gd name="connsiteY3" fmla="*/ 45719 h 45719"/>
              <a:gd name="connsiteX4" fmla="*/ 8715708 w 11165482"/>
              <a:gd name="connsiteY4" fmla="*/ 45719 h 45719"/>
              <a:gd name="connsiteX5" fmla="*/ 5021183 w 11165482"/>
              <a:gd name="connsiteY5" fmla="*/ 45719 h 45719"/>
              <a:gd name="connsiteX6" fmla="*/ 0 w 11165482"/>
              <a:gd name="connsiteY6" fmla="*/ 45719 h 45719"/>
              <a:gd name="connsiteX7" fmla="*/ 0 w 11165482"/>
              <a:gd name="connsiteY7" fmla="*/ 0 h 45719"/>
              <a:gd name="connsiteX0" fmla="*/ 0 w 11165482"/>
              <a:gd name="connsiteY0" fmla="*/ 0 h 45719"/>
              <a:gd name="connsiteX1" fmla="*/ 8715708 w 11165482"/>
              <a:gd name="connsiteY1" fmla="*/ 0 h 45719"/>
              <a:gd name="connsiteX2" fmla="*/ 11165482 w 11165482"/>
              <a:gd name="connsiteY2" fmla="*/ 0 h 45719"/>
              <a:gd name="connsiteX3" fmla="*/ 11165482 w 11165482"/>
              <a:gd name="connsiteY3" fmla="*/ 45719 h 45719"/>
              <a:gd name="connsiteX4" fmla="*/ 8715708 w 11165482"/>
              <a:gd name="connsiteY4" fmla="*/ 45719 h 45719"/>
              <a:gd name="connsiteX5" fmla="*/ 0 w 11165482"/>
              <a:gd name="connsiteY5" fmla="*/ 45719 h 45719"/>
              <a:gd name="connsiteX6" fmla="*/ 0 w 11165482"/>
              <a:gd name="connsiteY6" fmla="*/ 0 h 45719"/>
              <a:gd name="connsiteX0" fmla="*/ 0 w 11165482"/>
              <a:gd name="connsiteY0" fmla="*/ 0 h 45719"/>
              <a:gd name="connsiteX1" fmla="*/ 8715708 w 11165482"/>
              <a:gd name="connsiteY1" fmla="*/ 0 h 45719"/>
              <a:gd name="connsiteX2" fmla="*/ 11165482 w 11165482"/>
              <a:gd name="connsiteY2" fmla="*/ 0 h 45719"/>
              <a:gd name="connsiteX3" fmla="*/ 11165482 w 11165482"/>
              <a:gd name="connsiteY3" fmla="*/ 45719 h 45719"/>
              <a:gd name="connsiteX4" fmla="*/ 0 w 11165482"/>
              <a:gd name="connsiteY4" fmla="*/ 45719 h 45719"/>
              <a:gd name="connsiteX5" fmla="*/ 0 w 11165482"/>
              <a:gd name="connsiteY5" fmla="*/ 0 h 45719"/>
              <a:gd name="connsiteX0" fmla="*/ 0 w 11165482"/>
              <a:gd name="connsiteY0" fmla="*/ 0 h 45719"/>
              <a:gd name="connsiteX1" fmla="*/ 11165482 w 11165482"/>
              <a:gd name="connsiteY1" fmla="*/ 0 h 45719"/>
              <a:gd name="connsiteX2" fmla="*/ 11165482 w 11165482"/>
              <a:gd name="connsiteY2" fmla="*/ 45719 h 45719"/>
              <a:gd name="connsiteX3" fmla="*/ 0 w 11165482"/>
              <a:gd name="connsiteY3" fmla="*/ 45719 h 45719"/>
              <a:gd name="connsiteX4" fmla="*/ 0 w 11165482"/>
              <a:gd name="connsiteY4" fmla="*/ 0 h 457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165482" h="45719">
                <a:moveTo>
                  <a:pt x="0" y="0"/>
                </a:moveTo>
                <a:lnTo>
                  <a:pt x="11165482" y="0"/>
                </a:lnTo>
                <a:lnTo>
                  <a:pt x="11165482" y="45719"/>
                </a:lnTo>
                <a:lnTo>
                  <a:pt x="0" y="45719"/>
                </a:lnTo>
                <a:lnTo>
                  <a:pt x="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Bierstadt"/>
              <a:ea typeface="+mn-ea"/>
              <a:cs typeface="+mn-cs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5CB7706-B876-9F0E-C483-9E50811562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57432" y="6419088"/>
            <a:ext cx="64008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148CC95F-0247-41B6-91CF-DC97C76A7088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ierstadt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Bierstadt"/>
              <a:ea typeface="+mn-ea"/>
              <a:cs typeface="+mn-cs"/>
            </a:endParaRP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873A542D-1429-7693-A80E-29075571EE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7868" y="220555"/>
            <a:ext cx="11153214" cy="1178253"/>
          </a:xfr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3600" dirty="0">
                <a:solidFill>
                  <a:schemeClr val="tx2"/>
                </a:solidFill>
                <a:ea typeface="Cambria Math" panose="02040503050406030204" pitchFamily="18" charset="0"/>
              </a:rPr>
              <a:t>Pion momentum range </a:t>
            </a:r>
            <a:r>
              <a:rPr lang="en-US" sz="2400" dirty="0">
                <a:solidFill>
                  <a:schemeClr val="tx2"/>
                </a:solidFill>
                <a:ea typeface="Cambria Math" panose="02040503050406030204" pitchFamily="18" charset="0"/>
              </a:rPr>
              <a:t>(from Katsuya)</a:t>
            </a:r>
            <a:endParaRPr lang="en-US" sz="3600" dirty="0">
              <a:solidFill>
                <a:schemeClr val="tx2"/>
              </a:solidFill>
            </a:endParaRPr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2875C290-CD36-172B-AFF1-64B36DF951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21142" y="1627348"/>
            <a:ext cx="5465348" cy="4421773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This plot shows the pion momentum range that would produce 200 MeV muons.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GB" dirty="0"/>
              <a:t>The 190-360 MeV/c momentum interval is used as a first estimate of the pion phase space most relevant for capture.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GB" dirty="0"/>
              <a:t>In practice, the capture channel has a finite momentum acceptance. Muons with momenta near the design value can also be transported efficiently. Consequently, the relevant pion momentum range is broader than the strict 190–360 MeV/c interval.</a:t>
            </a:r>
          </a:p>
          <a:p>
            <a:pPr>
              <a:buFont typeface="Wingdings" panose="05000000000000000000" pitchFamily="2" charset="2"/>
              <a:buChar char="§"/>
            </a:pPr>
            <a:endParaRPr lang="en-GB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ECB8AB0-5C85-2ED2-95FA-6FC4B97E229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2411" y="1732700"/>
            <a:ext cx="5258448" cy="37950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341453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D5BD1D0-B82F-C706-E700-A0DE78B085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7E3ADC4C-B68F-B6CB-8B29-B06BB6412B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7869" y="508090"/>
            <a:ext cx="11153214" cy="149279"/>
          </a:xfrm>
          <a:custGeom>
            <a:avLst/>
            <a:gdLst>
              <a:gd name="connsiteX0" fmla="*/ 0 w 8085002"/>
              <a:gd name="connsiteY0" fmla="*/ 0 h 149279"/>
              <a:gd name="connsiteX1" fmla="*/ 8085002 w 8085002"/>
              <a:gd name="connsiteY1" fmla="*/ 0 h 149279"/>
              <a:gd name="connsiteX2" fmla="*/ 8085002 w 8085002"/>
              <a:gd name="connsiteY2" fmla="*/ 149279 h 149279"/>
              <a:gd name="connsiteX3" fmla="*/ 0 w 8085002"/>
              <a:gd name="connsiteY3" fmla="*/ 149279 h 1492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085002" h="149279">
                <a:moveTo>
                  <a:pt x="0" y="0"/>
                </a:moveTo>
                <a:lnTo>
                  <a:pt x="8085002" y="0"/>
                </a:lnTo>
                <a:lnTo>
                  <a:pt x="8085002" y="149279"/>
                </a:lnTo>
                <a:lnTo>
                  <a:pt x="0" y="14927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Bierstadt"/>
              <a:ea typeface="+mn-ea"/>
              <a:cs typeface="+mn-cs"/>
            </a:endParaRPr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310D66FB-9DA7-3423-FA55-C7ED787F70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7870" y="6209925"/>
            <a:ext cx="11155680" cy="45719"/>
          </a:xfrm>
          <a:custGeom>
            <a:avLst/>
            <a:gdLst/>
            <a:ahLst/>
            <a:cxnLst/>
            <a:rect l="l" t="t" r="r" b="b"/>
            <a:pathLst>
              <a:path w="8715708" h="45719">
                <a:moveTo>
                  <a:pt x="0" y="0"/>
                </a:moveTo>
                <a:lnTo>
                  <a:pt x="3694525" y="0"/>
                </a:lnTo>
                <a:lnTo>
                  <a:pt x="5021183" y="0"/>
                </a:lnTo>
                <a:lnTo>
                  <a:pt x="8715708" y="0"/>
                </a:lnTo>
                <a:lnTo>
                  <a:pt x="8715708" y="45719"/>
                </a:lnTo>
                <a:lnTo>
                  <a:pt x="5021183" y="45719"/>
                </a:lnTo>
                <a:lnTo>
                  <a:pt x="3694525" y="45719"/>
                </a:lnTo>
                <a:lnTo>
                  <a:pt x="0" y="4571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Bierstadt"/>
              <a:ea typeface="+mn-ea"/>
              <a:cs typeface="+mn-cs"/>
            </a:endParaRPr>
          </a:p>
        </p:txBody>
      </p:sp>
      <p:sp useBgFill="1">
        <p:nvSpPr>
          <p:cNvPr id="21" name="Rectangle 20">
            <a:extLst>
              <a:ext uri="{FF2B5EF4-FFF2-40B4-BE49-F238E27FC236}">
                <a16:creationId xmlns:a16="http://schemas.microsoft.com/office/drawing/2014/main" id="{69651A87-8845-98BE-0027-F0E60FDCA2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799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Bierstadt"/>
              <a:ea typeface="+mn-ea"/>
              <a:cs typeface="+mn-cs"/>
            </a:endParaRPr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36115243-4F30-9C83-FA9B-BF73A6031F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7868" y="6300216"/>
            <a:ext cx="11165482" cy="45719"/>
          </a:xfrm>
          <a:custGeom>
            <a:avLst/>
            <a:gdLst>
              <a:gd name="connsiteX0" fmla="*/ 0 w 11165482"/>
              <a:gd name="connsiteY0" fmla="*/ 0 h 45719"/>
              <a:gd name="connsiteX1" fmla="*/ 3694525 w 11165482"/>
              <a:gd name="connsiteY1" fmla="*/ 0 h 45719"/>
              <a:gd name="connsiteX2" fmla="*/ 5021183 w 11165482"/>
              <a:gd name="connsiteY2" fmla="*/ 0 h 45719"/>
              <a:gd name="connsiteX3" fmla="*/ 6144299 w 11165482"/>
              <a:gd name="connsiteY3" fmla="*/ 0 h 45719"/>
              <a:gd name="connsiteX4" fmla="*/ 8715708 w 11165482"/>
              <a:gd name="connsiteY4" fmla="*/ 0 h 45719"/>
              <a:gd name="connsiteX5" fmla="*/ 11165482 w 11165482"/>
              <a:gd name="connsiteY5" fmla="*/ 0 h 45719"/>
              <a:gd name="connsiteX6" fmla="*/ 11165482 w 11165482"/>
              <a:gd name="connsiteY6" fmla="*/ 45719 h 45719"/>
              <a:gd name="connsiteX7" fmla="*/ 8715708 w 11165482"/>
              <a:gd name="connsiteY7" fmla="*/ 45719 h 45719"/>
              <a:gd name="connsiteX8" fmla="*/ 6144299 w 11165482"/>
              <a:gd name="connsiteY8" fmla="*/ 45719 h 45719"/>
              <a:gd name="connsiteX9" fmla="*/ 5021183 w 11165482"/>
              <a:gd name="connsiteY9" fmla="*/ 45719 h 45719"/>
              <a:gd name="connsiteX10" fmla="*/ 3694525 w 11165482"/>
              <a:gd name="connsiteY10" fmla="*/ 45719 h 45719"/>
              <a:gd name="connsiteX11" fmla="*/ 0 w 11165482"/>
              <a:gd name="connsiteY11" fmla="*/ 45719 h 45719"/>
              <a:gd name="connsiteX0" fmla="*/ 0 w 11165482"/>
              <a:gd name="connsiteY0" fmla="*/ 0 h 45719"/>
              <a:gd name="connsiteX1" fmla="*/ 3694525 w 11165482"/>
              <a:gd name="connsiteY1" fmla="*/ 0 h 45719"/>
              <a:gd name="connsiteX2" fmla="*/ 6144299 w 11165482"/>
              <a:gd name="connsiteY2" fmla="*/ 0 h 45719"/>
              <a:gd name="connsiteX3" fmla="*/ 8715708 w 11165482"/>
              <a:gd name="connsiteY3" fmla="*/ 0 h 45719"/>
              <a:gd name="connsiteX4" fmla="*/ 11165482 w 11165482"/>
              <a:gd name="connsiteY4" fmla="*/ 0 h 45719"/>
              <a:gd name="connsiteX5" fmla="*/ 11165482 w 11165482"/>
              <a:gd name="connsiteY5" fmla="*/ 45719 h 45719"/>
              <a:gd name="connsiteX6" fmla="*/ 8715708 w 11165482"/>
              <a:gd name="connsiteY6" fmla="*/ 45719 h 45719"/>
              <a:gd name="connsiteX7" fmla="*/ 6144299 w 11165482"/>
              <a:gd name="connsiteY7" fmla="*/ 45719 h 45719"/>
              <a:gd name="connsiteX8" fmla="*/ 5021183 w 11165482"/>
              <a:gd name="connsiteY8" fmla="*/ 45719 h 45719"/>
              <a:gd name="connsiteX9" fmla="*/ 3694525 w 11165482"/>
              <a:gd name="connsiteY9" fmla="*/ 45719 h 45719"/>
              <a:gd name="connsiteX10" fmla="*/ 0 w 11165482"/>
              <a:gd name="connsiteY10" fmla="*/ 45719 h 45719"/>
              <a:gd name="connsiteX11" fmla="*/ 0 w 11165482"/>
              <a:gd name="connsiteY11" fmla="*/ 0 h 45719"/>
              <a:gd name="connsiteX0" fmla="*/ 0 w 11165482"/>
              <a:gd name="connsiteY0" fmla="*/ 0 h 45719"/>
              <a:gd name="connsiteX1" fmla="*/ 3694525 w 11165482"/>
              <a:gd name="connsiteY1" fmla="*/ 0 h 45719"/>
              <a:gd name="connsiteX2" fmla="*/ 6144299 w 11165482"/>
              <a:gd name="connsiteY2" fmla="*/ 0 h 45719"/>
              <a:gd name="connsiteX3" fmla="*/ 8715708 w 11165482"/>
              <a:gd name="connsiteY3" fmla="*/ 0 h 45719"/>
              <a:gd name="connsiteX4" fmla="*/ 11165482 w 11165482"/>
              <a:gd name="connsiteY4" fmla="*/ 0 h 45719"/>
              <a:gd name="connsiteX5" fmla="*/ 11165482 w 11165482"/>
              <a:gd name="connsiteY5" fmla="*/ 45719 h 45719"/>
              <a:gd name="connsiteX6" fmla="*/ 8715708 w 11165482"/>
              <a:gd name="connsiteY6" fmla="*/ 45719 h 45719"/>
              <a:gd name="connsiteX7" fmla="*/ 6144299 w 11165482"/>
              <a:gd name="connsiteY7" fmla="*/ 45719 h 45719"/>
              <a:gd name="connsiteX8" fmla="*/ 5021183 w 11165482"/>
              <a:gd name="connsiteY8" fmla="*/ 45719 h 45719"/>
              <a:gd name="connsiteX9" fmla="*/ 0 w 11165482"/>
              <a:gd name="connsiteY9" fmla="*/ 45719 h 45719"/>
              <a:gd name="connsiteX10" fmla="*/ 0 w 11165482"/>
              <a:gd name="connsiteY10" fmla="*/ 0 h 45719"/>
              <a:gd name="connsiteX0" fmla="*/ 0 w 11165482"/>
              <a:gd name="connsiteY0" fmla="*/ 0 h 45719"/>
              <a:gd name="connsiteX1" fmla="*/ 6144299 w 11165482"/>
              <a:gd name="connsiteY1" fmla="*/ 0 h 45719"/>
              <a:gd name="connsiteX2" fmla="*/ 8715708 w 11165482"/>
              <a:gd name="connsiteY2" fmla="*/ 0 h 45719"/>
              <a:gd name="connsiteX3" fmla="*/ 11165482 w 11165482"/>
              <a:gd name="connsiteY3" fmla="*/ 0 h 45719"/>
              <a:gd name="connsiteX4" fmla="*/ 11165482 w 11165482"/>
              <a:gd name="connsiteY4" fmla="*/ 45719 h 45719"/>
              <a:gd name="connsiteX5" fmla="*/ 8715708 w 11165482"/>
              <a:gd name="connsiteY5" fmla="*/ 45719 h 45719"/>
              <a:gd name="connsiteX6" fmla="*/ 6144299 w 11165482"/>
              <a:gd name="connsiteY6" fmla="*/ 45719 h 45719"/>
              <a:gd name="connsiteX7" fmla="*/ 5021183 w 11165482"/>
              <a:gd name="connsiteY7" fmla="*/ 45719 h 45719"/>
              <a:gd name="connsiteX8" fmla="*/ 0 w 11165482"/>
              <a:gd name="connsiteY8" fmla="*/ 45719 h 45719"/>
              <a:gd name="connsiteX9" fmla="*/ 0 w 11165482"/>
              <a:gd name="connsiteY9" fmla="*/ 0 h 45719"/>
              <a:gd name="connsiteX0" fmla="*/ 0 w 11165482"/>
              <a:gd name="connsiteY0" fmla="*/ 0 h 45719"/>
              <a:gd name="connsiteX1" fmla="*/ 6144299 w 11165482"/>
              <a:gd name="connsiteY1" fmla="*/ 0 h 45719"/>
              <a:gd name="connsiteX2" fmla="*/ 8715708 w 11165482"/>
              <a:gd name="connsiteY2" fmla="*/ 0 h 45719"/>
              <a:gd name="connsiteX3" fmla="*/ 11165482 w 11165482"/>
              <a:gd name="connsiteY3" fmla="*/ 0 h 45719"/>
              <a:gd name="connsiteX4" fmla="*/ 11165482 w 11165482"/>
              <a:gd name="connsiteY4" fmla="*/ 45719 h 45719"/>
              <a:gd name="connsiteX5" fmla="*/ 8715708 w 11165482"/>
              <a:gd name="connsiteY5" fmla="*/ 45719 h 45719"/>
              <a:gd name="connsiteX6" fmla="*/ 5021183 w 11165482"/>
              <a:gd name="connsiteY6" fmla="*/ 45719 h 45719"/>
              <a:gd name="connsiteX7" fmla="*/ 0 w 11165482"/>
              <a:gd name="connsiteY7" fmla="*/ 45719 h 45719"/>
              <a:gd name="connsiteX8" fmla="*/ 0 w 11165482"/>
              <a:gd name="connsiteY8" fmla="*/ 0 h 45719"/>
              <a:gd name="connsiteX0" fmla="*/ 0 w 11165482"/>
              <a:gd name="connsiteY0" fmla="*/ 0 h 45719"/>
              <a:gd name="connsiteX1" fmla="*/ 8715708 w 11165482"/>
              <a:gd name="connsiteY1" fmla="*/ 0 h 45719"/>
              <a:gd name="connsiteX2" fmla="*/ 11165482 w 11165482"/>
              <a:gd name="connsiteY2" fmla="*/ 0 h 45719"/>
              <a:gd name="connsiteX3" fmla="*/ 11165482 w 11165482"/>
              <a:gd name="connsiteY3" fmla="*/ 45719 h 45719"/>
              <a:gd name="connsiteX4" fmla="*/ 8715708 w 11165482"/>
              <a:gd name="connsiteY4" fmla="*/ 45719 h 45719"/>
              <a:gd name="connsiteX5" fmla="*/ 5021183 w 11165482"/>
              <a:gd name="connsiteY5" fmla="*/ 45719 h 45719"/>
              <a:gd name="connsiteX6" fmla="*/ 0 w 11165482"/>
              <a:gd name="connsiteY6" fmla="*/ 45719 h 45719"/>
              <a:gd name="connsiteX7" fmla="*/ 0 w 11165482"/>
              <a:gd name="connsiteY7" fmla="*/ 0 h 45719"/>
              <a:gd name="connsiteX0" fmla="*/ 0 w 11165482"/>
              <a:gd name="connsiteY0" fmla="*/ 0 h 45719"/>
              <a:gd name="connsiteX1" fmla="*/ 8715708 w 11165482"/>
              <a:gd name="connsiteY1" fmla="*/ 0 h 45719"/>
              <a:gd name="connsiteX2" fmla="*/ 11165482 w 11165482"/>
              <a:gd name="connsiteY2" fmla="*/ 0 h 45719"/>
              <a:gd name="connsiteX3" fmla="*/ 11165482 w 11165482"/>
              <a:gd name="connsiteY3" fmla="*/ 45719 h 45719"/>
              <a:gd name="connsiteX4" fmla="*/ 8715708 w 11165482"/>
              <a:gd name="connsiteY4" fmla="*/ 45719 h 45719"/>
              <a:gd name="connsiteX5" fmla="*/ 0 w 11165482"/>
              <a:gd name="connsiteY5" fmla="*/ 45719 h 45719"/>
              <a:gd name="connsiteX6" fmla="*/ 0 w 11165482"/>
              <a:gd name="connsiteY6" fmla="*/ 0 h 45719"/>
              <a:gd name="connsiteX0" fmla="*/ 0 w 11165482"/>
              <a:gd name="connsiteY0" fmla="*/ 0 h 45719"/>
              <a:gd name="connsiteX1" fmla="*/ 8715708 w 11165482"/>
              <a:gd name="connsiteY1" fmla="*/ 0 h 45719"/>
              <a:gd name="connsiteX2" fmla="*/ 11165482 w 11165482"/>
              <a:gd name="connsiteY2" fmla="*/ 0 h 45719"/>
              <a:gd name="connsiteX3" fmla="*/ 11165482 w 11165482"/>
              <a:gd name="connsiteY3" fmla="*/ 45719 h 45719"/>
              <a:gd name="connsiteX4" fmla="*/ 0 w 11165482"/>
              <a:gd name="connsiteY4" fmla="*/ 45719 h 45719"/>
              <a:gd name="connsiteX5" fmla="*/ 0 w 11165482"/>
              <a:gd name="connsiteY5" fmla="*/ 0 h 45719"/>
              <a:gd name="connsiteX0" fmla="*/ 0 w 11165482"/>
              <a:gd name="connsiteY0" fmla="*/ 0 h 45719"/>
              <a:gd name="connsiteX1" fmla="*/ 11165482 w 11165482"/>
              <a:gd name="connsiteY1" fmla="*/ 0 h 45719"/>
              <a:gd name="connsiteX2" fmla="*/ 11165482 w 11165482"/>
              <a:gd name="connsiteY2" fmla="*/ 45719 h 45719"/>
              <a:gd name="connsiteX3" fmla="*/ 0 w 11165482"/>
              <a:gd name="connsiteY3" fmla="*/ 45719 h 45719"/>
              <a:gd name="connsiteX4" fmla="*/ 0 w 11165482"/>
              <a:gd name="connsiteY4" fmla="*/ 0 h 457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165482" h="45719">
                <a:moveTo>
                  <a:pt x="0" y="0"/>
                </a:moveTo>
                <a:lnTo>
                  <a:pt x="11165482" y="0"/>
                </a:lnTo>
                <a:lnTo>
                  <a:pt x="11165482" y="45719"/>
                </a:lnTo>
                <a:lnTo>
                  <a:pt x="0" y="45719"/>
                </a:lnTo>
                <a:lnTo>
                  <a:pt x="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Bierstadt"/>
              <a:ea typeface="+mn-ea"/>
              <a:cs typeface="+mn-cs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B6F502C-4FB2-BE29-FD85-689CAFAFB5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57432" y="6419088"/>
            <a:ext cx="64008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148CC95F-0247-41B6-91CF-DC97C76A7088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ierstadt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Bierstadt"/>
              <a:ea typeface="+mn-ea"/>
              <a:cs typeface="+mn-cs"/>
            </a:endParaRP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B4E8DA6F-49E5-54AC-FD94-A003EA57B3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7868" y="229022"/>
            <a:ext cx="6026865" cy="1498178"/>
          </a:xfr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3600" dirty="0">
                <a:solidFill>
                  <a:schemeClr val="tx2"/>
                </a:solidFill>
                <a:ea typeface="Cambria Math" panose="02040503050406030204" pitchFamily="18" charset="0"/>
              </a:rPr>
              <a:t>Angular distribution </a:t>
            </a:r>
            <a:br>
              <a:rPr lang="en-US" sz="3600" dirty="0">
                <a:solidFill>
                  <a:schemeClr val="tx2"/>
                </a:solidFill>
                <a:ea typeface="Cambria Math" panose="02040503050406030204" pitchFamily="18" charset="0"/>
              </a:rPr>
            </a:br>
            <a:r>
              <a:rPr lang="en-US" sz="2400" dirty="0">
                <a:solidFill>
                  <a:schemeClr val="tx2"/>
                </a:solidFill>
                <a:ea typeface="Cambria Math" panose="02040503050406030204" pitchFamily="18" charset="0"/>
              </a:rPr>
              <a:t>(select 0.19 &lt; p &lt; 0.36 GeV/c)</a:t>
            </a:r>
            <a:endParaRPr lang="en-US" sz="3600" dirty="0">
              <a:solidFill>
                <a:schemeClr val="tx2"/>
              </a:solidFill>
            </a:endParaRPr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7D01E8C2-C158-31C3-5CCB-83D6FCD3988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7669" y="1956221"/>
            <a:ext cx="5465348" cy="3941659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Here I applied the momentum selection of 190-360 MeV/c for </a:t>
            </a:r>
            <a:r>
              <a:rPr lang="en-US" dirty="0" err="1"/>
              <a:t>pions</a:t>
            </a:r>
            <a:r>
              <a:rPr lang="en-US" dirty="0"/>
              <a:t>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Now we see an interesting shift in the pion angular distribution.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 err="1"/>
              <a:t>Pions</a:t>
            </a:r>
            <a:r>
              <a:rPr lang="en-US" dirty="0"/>
              <a:t> produced in 3T, 4T, and 5T solenoid tend to have higher Cos </a:t>
            </a:r>
            <a:r>
              <a:rPr lang="el-GR" dirty="0"/>
              <a:t>Θ</a:t>
            </a:r>
            <a:r>
              <a:rPr lang="en-US" dirty="0"/>
              <a:t>z values than those produced in stronger magnetic fields.</a:t>
            </a:r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39A2590-FA10-D651-B29C-71D206E4C20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1" y="153653"/>
            <a:ext cx="5568330" cy="61019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119889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EEA2D50-F87E-4AB4-1ED9-9BB808E248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116499E1-3FB0-98F2-2483-FBB9D3C7FF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7869" y="508090"/>
            <a:ext cx="11153214" cy="149279"/>
          </a:xfrm>
          <a:custGeom>
            <a:avLst/>
            <a:gdLst>
              <a:gd name="connsiteX0" fmla="*/ 0 w 8085002"/>
              <a:gd name="connsiteY0" fmla="*/ 0 h 149279"/>
              <a:gd name="connsiteX1" fmla="*/ 8085002 w 8085002"/>
              <a:gd name="connsiteY1" fmla="*/ 0 h 149279"/>
              <a:gd name="connsiteX2" fmla="*/ 8085002 w 8085002"/>
              <a:gd name="connsiteY2" fmla="*/ 149279 h 149279"/>
              <a:gd name="connsiteX3" fmla="*/ 0 w 8085002"/>
              <a:gd name="connsiteY3" fmla="*/ 149279 h 1492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085002" h="149279">
                <a:moveTo>
                  <a:pt x="0" y="0"/>
                </a:moveTo>
                <a:lnTo>
                  <a:pt x="8085002" y="0"/>
                </a:lnTo>
                <a:lnTo>
                  <a:pt x="8085002" y="149279"/>
                </a:lnTo>
                <a:lnTo>
                  <a:pt x="0" y="14927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Bierstadt"/>
              <a:ea typeface="+mn-ea"/>
              <a:cs typeface="+mn-cs"/>
            </a:endParaRPr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84CB36A1-5302-6DAB-C4C5-146C69E0D4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7870" y="6209925"/>
            <a:ext cx="11155680" cy="45719"/>
          </a:xfrm>
          <a:custGeom>
            <a:avLst/>
            <a:gdLst/>
            <a:ahLst/>
            <a:cxnLst/>
            <a:rect l="l" t="t" r="r" b="b"/>
            <a:pathLst>
              <a:path w="8715708" h="45719">
                <a:moveTo>
                  <a:pt x="0" y="0"/>
                </a:moveTo>
                <a:lnTo>
                  <a:pt x="3694525" y="0"/>
                </a:lnTo>
                <a:lnTo>
                  <a:pt x="5021183" y="0"/>
                </a:lnTo>
                <a:lnTo>
                  <a:pt x="8715708" y="0"/>
                </a:lnTo>
                <a:lnTo>
                  <a:pt x="8715708" y="45719"/>
                </a:lnTo>
                <a:lnTo>
                  <a:pt x="5021183" y="45719"/>
                </a:lnTo>
                <a:lnTo>
                  <a:pt x="3694525" y="45719"/>
                </a:lnTo>
                <a:lnTo>
                  <a:pt x="0" y="4571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Bierstadt"/>
              <a:ea typeface="+mn-ea"/>
              <a:cs typeface="+mn-cs"/>
            </a:endParaRPr>
          </a:p>
        </p:txBody>
      </p:sp>
      <p:sp useBgFill="1">
        <p:nvSpPr>
          <p:cNvPr id="21" name="Rectangle 20">
            <a:extLst>
              <a:ext uri="{FF2B5EF4-FFF2-40B4-BE49-F238E27FC236}">
                <a16:creationId xmlns:a16="http://schemas.microsoft.com/office/drawing/2014/main" id="{E69D0A27-F41D-E0EB-C91D-8BEA9D7969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799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Bierstadt"/>
              <a:ea typeface="+mn-ea"/>
              <a:cs typeface="+mn-cs"/>
            </a:endParaRPr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0AE10B3B-9997-1E4B-6CA1-F7FC9F6E39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7868" y="6300216"/>
            <a:ext cx="11165482" cy="45719"/>
          </a:xfrm>
          <a:custGeom>
            <a:avLst/>
            <a:gdLst>
              <a:gd name="connsiteX0" fmla="*/ 0 w 11165482"/>
              <a:gd name="connsiteY0" fmla="*/ 0 h 45719"/>
              <a:gd name="connsiteX1" fmla="*/ 3694525 w 11165482"/>
              <a:gd name="connsiteY1" fmla="*/ 0 h 45719"/>
              <a:gd name="connsiteX2" fmla="*/ 5021183 w 11165482"/>
              <a:gd name="connsiteY2" fmla="*/ 0 h 45719"/>
              <a:gd name="connsiteX3" fmla="*/ 6144299 w 11165482"/>
              <a:gd name="connsiteY3" fmla="*/ 0 h 45719"/>
              <a:gd name="connsiteX4" fmla="*/ 8715708 w 11165482"/>
              <a:gd name="connsiteY4" fmla="*/ 0 h 45719"/>
              <a:gd name="connsiteX5" fmla="*/ 11165482 w 11165482"/>
              <a:gd name="connsiteY5" fmla="*/ 0 h 45719"/>
              <a:gd name="connsiteX6" fmla="*/ 11165482 w 11165482"/>
              <a:gd name="connsiteY6" fmla="*/ 45719 h 45719"/>
              <a:gd name="connsiteX7" fmla="*/ 8715708 w 11165482"/>
              <a:gd name="connsiteY7" fmla="*/ 45719 h 45719"/>
              <a:gd name="connsiteX8" fmla="*/ 6144299 w 11165482"/>
              <a:gd name="connsiteY8" fmla="*/ 45719 h 45719"/>
              <a:gd name="connsiteX9" fmla="*/ 5021183 w 11165482"/>
              <a:gd name="connsiteY9" fmla="*/ 45719 h 45719"/>
              <a:gd name="connsiteX10" fmla="*/ 3694525 w 11165482"/>
              <a:gd name="connsiteY10" fmla="*/ 45719 h 45719"/>
              <a:gd name="connsiteX11" fmla="*/ 0 w 11165482"/>
              <a:gd name="connsiteY11" fmla="*/ 45719 h 45719"/>
              <a:gd name="connsiteX0" fmla="*/ 0 w 11165482"/>
              <a:gd name="connsiteY0" fmla="*/ 0 h 45719"/>
              <a:gd name="connsiteX1" fmla="*/ 3694525 w 11165482"/>
              <a:gd name="connsiteY1" fmla="*/ 0 h 45719"/>
              <a:gd name="connsiteX2" fmla="*/ 6144299 w 11165482"/>
              <a:gd name="connsiteY2" fmla="*/ 0 h 45719"/>
              <a:gd name="connsiteX3" fmla="*/ 8715708 w 11165482"/>
              <a:gd name="connsiteY3" fmla="*/ 0 h 45719"/>
              <a:gd name="connsiteX4" fmla="*/ 11165482 w 11165482"/>
              <a:gd name="connsiteY4" fmla="*/ 0 h 45719"/>
              <a:gd name="connsiteX5" fmla="*/ 11165482 w 11165482"/>
              <a:gd name="connsiteY5" fmla="*/ 45719 h 45719"/>
              <a:gd name="connsiteX6" fmla="*/ 8715708 w 11165482"/>
              <a:gd name="connsiteY6" fmla="*/ 45719 h 45719"/>
              <a:gd name="connsiteX7" fmla="*/ 6144299 w 11165482"/>
              <a:gd name="connsiteY7" fmla="*/ 45719 h 45719"/>
              <a:gd name="connsiteX8" fmla="*/ 5021183 w 11165482"/>
              <a:gd name="connsiteY8" fmla="*/ 45719 h 45719"/>
              <a:gd name="connsiteX9" fmla="*/ 3694525 w 11165482"/>
              <a:gd name="connsiteY9" fmla="*/ 45719 h 45719"/>
              <a:gd name="connsiteX10" fmla="*/ 0 w 11165482"/>
              <a:gd name="connsiteY10" fmla="*/ 45719 h 45719"/>
              <a:gd name="connsiteX11" fmla="*/ 0 w 11165482"/>
              <a:gd name="connsiteY11" fmla="*/ 0 h 45719"/>
              <a:gd name="connsiteX0" fmla="*/ 0 w 11165482"/>
              <a:gd name="connsiteY0" fmla="*/ 0 h 45719"/>
              <a:gd name="connsiteX1" fmla="*/ 3694525 w 11165482"/>
              <a:gd name="connsiteY1" fmla="*/ 0 h 45719"/>
              <a:gd name="connsiteX2" fmla="*/ 6144299 w 11165482"/>
              <a:gd name="connsiteY2" fmla="*/ 0 h 45719"/>
              <a:gd name="connsiteX3" fmla="*/ 8715708 w 11165482"/>
              <a:gd name="connsiteY3" fmla="*/ 0 h 45719"/>
              <a:gd name="connsiteX4" fmla="*/ 11165482 w 11165482"/>
              <a:gd name="connsiteY4" fmla="*/ 0 h 45719"/>
              <a:gd name="connsiteX5" fmla="*/ 11165482 w 11165482"/>
              <a:gd name="connsiteY5" fmla="*/ 45719 h 45719"/>
              <a:gd name="connsiteX6" fmla="*/ 8715708 w 11165482"/>
              <a:gd name="connsiteY6" fmla="*/ 45719 h 45719"/>
              <a:gd name="connsiteX7" fmla="*/ 6144299 w 11165482"/>
              <a:gd name="connsiteY7" fmla="*/ 45719 h 45719"/>
              <a:gd name="connsiteX8" fmla="*/ 5021183 w 11165482"/>
              <a:gd name="connsiteY8" fmla="*/ 45719 h 45719"/>
              <a:gd name="connsiteX9" fmla="*/ 0 w 11165482"/>
              <a:gd name="connsiteY9" fmla="*/ 45719 h 45719"/>
              <a:gd name="connsiteX10" fmla="*/ 0 w 11165482"/>
              <a:gd name="connsiteY10" fmla="*/ 0 h 45719"/>
              <a:gd name="connsiteX0" fmla="*/ 0 w 11165482"/>
              <a:gd name="connsiteY0" fmla="*/ 0 h 45719"/>
              <a:gd name="connsiteX1" fmla="*/ 6144299 w 11165482"/>
              <a:gd name="connsiteY1" fmla="*/ 0 h 45719"/>
              <a:gd name="connsiteX2" fmla="*/ 8715708 w 11165482"/>
              <a:gd name="connsiteY2" fmla="*/ 0 h 45719"/>
              <a:gd name="connsiteX3" fmla="*/ 11165482 w 11165482"/>
              <a:gd name="connsiteY3" fmla="*/ 0 h 45719"/>
              <a:gd name="connsiteX4" fmla="*/ 11165482 w 11165482"/>
              <a:gd name="connsiteY4" fmla="*/ 45719 h 45719"/>
              <a:gd name="connsiteX5" fmla="*/ 8715708 w 11165482"/>
              <a:gd name="connsiteY5" fmla="*/ 45719 h 45719"/>
              <a:gd name="connsiteX6" fmla="*/ 6144299 w 11165482"/>
              <a:gd name="connsiteY6" fmla="*/ 45719 h 45719"/>
              <a:gd name="connsiteX7" fmla="*/ 5021183 w 11165482"/>
              <a:gd name="connsiteY7" fmla="*/ 45719 h 45719"/>
              <a:gd name="connsiteX8" fmla="*/ 0 w 11165482"/>
              <a:gd name="connsiteY8" fmla="*/ 45719 h 45719"/>
              <a:gd name="connsiteX9" fmla="*/ 0 w 11165482"/>
              <a:gd name="connsiteY9" fmla="*/ 0 h 45719"/>
              <a:gd name="connsiteX0" fmla="*/ 0 w 11165482"/>
              <a:gd name="connsiteY0" fmla="*/ 0 h 45719"/>
              <a:gd name="connsiteX1" fmla="*/ 6144299 w 11165482"/>
              <a:gd name="connsiteY1" fmla="*/ 0 h 45719"/>
              <a:gd name="connsiteX2" fmla="*/ 8715708 w 11165482"/>
              <a:gd name="connsiteY2" fmla="*/ 0 h 45719"/>
              <a:gd name="connsiteX3" fmla="*/ 11165482 w 11165482"/>
              <a:gd name="connsiteY3" fmla="*/ 0 h 45719"/>
              <a:gd name="connsiteX4" fmla="*/ 11165482 w 11165482"/>
              <a:gd name="connsiteY4" fmla="*/ 45719 h 45719"/>
              <a:gd name="connsiteX5" fmla="*/ 8715708 w 11165482"/>
              <a:gd name="connsiteY5" fmla="*/ 45719 h 45719"/>
              <a:gd name="connsiteX6" fmla="*/ 5021183 w 11165482"/>
              <a:gd name="connsiteY6" fmla="*/ 45719 h 45719"/>
              <a:gd name="connsiteX7" fmla="*/ 0 w 11165482"/>
              <a:gd name="connsiteY7" fmla="*/ 45719 h 45719"/>
              <a:gd name="connsiteX8" fmla="*/ 0 w 11165482"/>
              <a:gd name="connsiteY8" fmla="*/ 0 h 45719"/>
              <a:gd name="connsiteX0" fmla="*/ 0 w 11165482"/>
              <a:gd name="connsiteY0" fmla="*/ 0 h 45719"/>
              <a:gd name="connsiteX1" fmla="*/ 8715708 w 11165482"/>
              <a:gd name="connsiteY1" fmla="*/ 0 h 45719"/>
              <a:gd name="connsiteX2" fmla="*/ 11165482 w 11165482"/>
              <a:gd name="connsiteY2" fmla="*/ 0 h 45719"/>
              <a:gd name="connsiteX3" fmla="*/ 11165482 w 11165482"/>
              <a:gd name="connsiteY3" fmla="*/ 45719 h 45719"/>
              <a:gd name="connsiteX4" fmla="*/ 8715708 w 11165482"/>
              <a:gd name="connsiteY4" fmla="*/ 45719 h 45719"/>
              <a:gd name="connsiteX5" fmla="*/ 5021183 w 11165482"/>
              <a:gd name="connsiteY5" fmla="*/ 45719 h 45719"/>
              <a:gd name="connsiteX6" fmla="*/ 0 w 11165482"/>
              <a:gd name="connsiteY6" fmla="*/ 45719 h 45719"/>
              <a:gd name="connsiteX7" fmla="*/ 0 w 11165482"/>
              <a:gd name="connsiteY7" fmla="*/ 0 h 45719"/>
              <a:gd name="connsiteX0" fmla="*/ 0 w 11165482"/>
              <a:gd name="connsiteY0" fmla="*/ 0 h 45719"/>
              <a:gd name="connsiteX1" fmla="*/ 8715708 w 11165482"/>
              <a:gd name="connsiteY1" fmla="*/ 0 h 45719"/>
              <a:gd name="connsiteX2" fmla="*/ 11165482 w 11165482"/>
              <a:gd name="connsiteY2" fmla="*/ 0 h 45719"/>
              <a:gd name="connsiteX3" fmla="*/ 11165482 w 11165482"/>
              <a:gd name="connsiteY3" fmla="*/ 45719 h 45719"/>
              <a:gd name="connsiteX4" fmla="*/ 8715708 w 11165482"/>
              <a:gd name="connsiteY4" fmla="*/ 45719 h 45719"/>
              <a:gd name="connsiteX5" fmla="*/ 0 w 11165482"/>
              <a:gd name="connsiteY5" fmla="*/ 45719 h 45719"/>
              <a:gd name="connsiteX6" fmla="*/ 0 w 11165482"/>
              <a:gd name="connsiteY6" fmla="*/ 0 h 45719"/>
              <a:gd name="connsiteX0" fmla="*/ 0 w 11165482"/>
              <a:gd name="connsiteY0" fmla="*/ 0 h 45719"/>
              <a:gd name="connsiteX1" fmla="*/ 8715708 w 11165482"/>
              <a:gd name="connsiteY1" fmla="*/ 0 h 45719"/>
              <a:gd name="connsiteX2" fmla="*/ 11165482 w 11165482"/>
              <a:gd name="connsiteY2" fmla="*/ 0 h 45719"/>
              <a:gd name="connsiteX3" fmla="*/ 11165482 w 11165482"/>
              <a:gd name="connsiteY3" fmla="*/ 45719 h 45719"/>
              <a:gd name="connsiteX4" fmla="*/ 0 w 11165482"/>
              <a:gd name="connsiteY4" fmla="*/ 45719 h 45719"/>
              <a:gd name="connsiteX5" fmla="*/ 0 w 11165482"/>
              <a:gd name="connsiteY5" fmla="*/ 0 h 45719"/>
              <a:gd name="connsiteX0" fmla="*/ 0 w 11165482"/>
              <a:gd name="connsiteY0" fmla="*/ 0 h 45719"/>
              <a:gd name="connsiteX1" fmla="*/ 11165482 w 11165482"/>
              <a:gd name="connsiteY1" fmla="*/ 0 h 45719"/>
              <a:gd name="connsiteX2" fmla="*/ 11165482 w 11165482"/>
              <a:gd name="connsiteY2" fmla="*/ 45719 h 45719"/>
              <a:gd name="connsiteX3" fmla="*/ 0 w 11165482"/>
              <a:gd name="connsiteY3" fmla="*/ 45719 h 45719"/>
              <a:gd name="connsiteX4" fmla="*/ 0 w 11165482"/>
              <a:gd name="connsiteY4" fmla="*/ 0 h 457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165482" h="45719">
                <a:moveTo>
                  <a:pt x="0" y="0"/>
                </a:moveTo>
                <a:lnTo>
                  <a:pt x="11165482" y="0"/>
                </a:lnTo>
                <a:lnTo>
                  <a:pt x="11165482" y="45719"/>
                </a:lnTo>
                <a:lnTo>
                  <a:pt x="0" y="45719"/>
                </a:lnTo>
                <a:lnTo>
                  <a:pt x="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Bierstadt"/>
              <a:ea typeface="+mn-ea"/>
              <a:cs typeface="+mn-cs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363E6A5-41E9-A324-4DF0-1B712F68C9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57432" y="6419088"/>
            <a:ext cx="64008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148CC95F-0247-41B6-91CF-DC97C76A7088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ierstadt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Bierstadt"/>
              <a:ea typeface="+mn-ea"/>
              <a:cs typeface="+mn-cs"/>
            </a:endParaRP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332AB369-C749-60AC-3FA0-E4A43BFA86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7868" y="229022"/>
            <a:ext cx="6026865" cy="1498178"/>
          </a:xfr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3600" dirty="0">
                <a:solidFill>
                  <a:schemeClr val="tx2"/>
                </a:solidFill>
                <a:ea typeface="Cambria Math" panose="02040503050406030204" pitchFamily="18" charset="0"/>
              </a:rPr>
              <a:t>Angular distribution </a:t>
            </a:r>
            <a:br>
              <a:rPr lang="en-US" sz="3600" dirty="0">
                <a:solidFill>
                  <a:schemeClr val="tx2"/>
                </a:solidFill>
                <a:ea typeface="Cambria Math" panose="02040503050406030204" pitchFamily="18" charset="0"/>
              </a:rPr>
            </a:br>
            <a:r>
              <a:rPr lang="en-US" sz="2400" dirty="0">
                <a:solidFill>
                  <a:schemeClr val="tx2"/>
                </a:solidFill>
                <a:ea typeface="Cambria Math" panose="02040503050406030204" pitchFamily="18" charset="0"/>
              </a:rPr>
              <a:t>(select 0.19 &lt; p &lt; 0.36 GeV/c)</a:t>
            </a:r>
            <a:endParaRPr lang="en-US" sz="3600" dirty="0">
              <a:solidFill>
                <a:schemeClr val="tx2"/>
              </a:solidFill>
            </a:endParaRPr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7E3D03A2-C259-2B06-1BC7-DA03CC3B825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7669" y="1956221"/>
            <a:ext cx="5465348" cy="3941659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Here I applied the momentum selection of 190-360 MeV/c for </a:t>
            </a:r>
            <a:r>
              <a:rPr lang="en-US" dirty="0" err="1"/>
              <a:t>pions</a:t>
            </a:r>
            <a:r>
              <a:rPr lang="en-US" dirty="0"/>
              <a:t>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Now we see an interesting shift in the pion angular distribution.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 err="1"/>
              <a:t>Pions</a:t>
            </a:r>
            <a:r>
              <a:rPr lang="en-US" dirty="0"/>
              <a:t> produced in 3T, 4T, and 5T solenoid tend to have higher Cos </a:t>
            </a:r>
            <a:r>
              <a:rPr lang="el-GR" dirty="0"/>
              <a:t>Θ</a:t>
            </a:r>
            <a:r>
              <a:rPr lang="en-US" dirty="0"/>
              <a:t>z values than those produced in stronger magnetic fields.</a:t>
            </a:r>
            <a:endParaRPr lang="en-GB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2505376-FB9A-A188-CCD7-3353A3362C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0" y="130793"/>
            <a:ext cx="5568331" cy="61019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63861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405983A-3067-B9BE-4834-F967FAC262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77E91D9C-2D65-1493-1C97-1ABA777188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7869" y="508090"/>
            <a:ext cx="11153214" cy="149279"/>
          </a:xfrm>
          <a:custGeom>
            <a:avLst/>
            <a:gdLst>
              <a:gd name="connsiteX0" fmla="*/ 0 w 8085002"/>
              <a:gd name="connsiteY0" fmla="*/ 0 h 149279"/>
              <a:gd name="connsiteX1" fmla="*/ 8085002 w 8085002"/>
              <a:gd name="connsiteY1" fmla="*/ 0 h 149279"/>
              <a:gd name="connsiteX2" fmla="*/ 8085002 w 8085002"/>
              <a:gd name="connsiteY2" fmla="*/ 149279 h 149279"/>
              <a:gd name="connsiteX3" fmla="*/ 0 w 8085002"/>
              <a:gd name="connsiteY3" fmla="*/ 149279 h 1492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085002" h="149279">
                <a:moveTo>
                  <a:pt x="0" y="0"/>
                </a:moveTo>
                <a:lnTo>
                  <a:pt x="8085002" y="0"/>
                </a:lnTo>
                <a:lnTo>
                  <a:pt x="8085002" y="149279"/>
                </a:lnTo>
                <a:lnTo>
                  <a:pt x="0" y="14927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Bierstadt"/>
              <a:ea typeface="+mn-ea"/>
              <a:cs typeface="+mn-cs"/>
            </a:endParaRPr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6F11B700-A5F1-EA89-56CC-8176B76ED2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7870" y="6209925"/>
            <a:ext cx="11155680" cy="45719"/>
          </a:xfrm>
          <a:custGeom>
            <a:avLst/>
            <a:gdLst/>
            <a:ahLst/>
            <a:cxnLst/>
            <a:rect l="l" t="t" r="r" b="b"/>
            <a:pathLst>
              <a:path w="8715708" h="45719">
                <a:moveTo>
                  <a:pt x="0" y="0"/>
                </a:moveTo>
                <a:lnTo>
                  <a:pt x="3694525" y="0"/>
                </a:lnTo>
                <a:lnTo>
                  <a:pt x="5021183" y="0"/>
                </a:lnTo>
                <a:lnTo>
                  <a:pt x="8715708" y="0"/>
                </a:lnTo>
                <a:lnTo>
                  <a:pt x="8715708" y="45719"/>
                </a:lnTo>
                <a:lnTo>
                  <a:pt x="5021183" y="45719"/>
                </a:lnTo>
                <a:lnTo>
                  <a:pt x="3694525" y="45719"/>
                </a:lnTo>
                <a:lnTo>
                  <a:pt x="0" y="4571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Bierstadt"/>
              <a:ea typeface="+mn-ea"/>
              <a:cs typeface="+mn-cs"/>
            </a:endParaRPr>
          </a:p>
        </p:txBody>
      </p:sp>
      <p:sp useBgFill="1">
        <p:nvSpPr>
          <p:cNvPr id="21" name="Rectangle 20">
            <a:extLst>
              <a:ext uri="{FF2B5EF4-FFF2-40B4-BE49-F238E27FC236}">
                <a16:creationId xmlns:a16="http://schemas.microsoft.com/office/drawing/2014/main" id="{ECEE34BE-DF0D-E801-2EF1-11A7C26D80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799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Bierstadt"/>
              <a:ea typeface="+mn-ea"/>
              <a:cs typeface="+mn-cs"/>
            </a:endParaRPr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0FC29F36-1E2C-084D-103C-72A7B44F4DF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7868" y="6300216"/>
            <a:ext cx="11165482" cy="45719"/>
          </a:xfrm>
          <a:custGeom>
            <a:avLst/>
            <a:gdLst>
              <a:gd name="connsiteX0" fmla="*/ 0 w 11165482"/>
              <a:gd name="connsiteY0" fmla="*/ 0 h 45719"/>
              <a:gd name="connsiteX1" fmla="*/ 3694525 w 11165482"/>
              <a:gd name="connsiteY1" fmla="*/ 0 h 45719"/>
              <a:gd name="connsiteX2" fmla="*/ 5021183 w 11165482"/>
              <a:gd name="connsiteY2" fmla="*/ 0 h 45719"/>
              <a:gd name="connsiteX3" fmla="*/ 6144299 w 11165482"/>
              <a:gd name="connsiteY3" fmla="*/ 0 h 45719"/>
              <a:gd name="connsiteX4" fmla="*/ 8715708 w 11165482"/>
              <a:gd name="connsiteY4" fmla="*/ 0 h 45719"/>
              <a:gd name="connsiteX5" fmla="*/ 11165482 w 11165482"/>
              <a:gd name="connsiteY5" fmla="*/ 0 h 45719"/>
              <a:gd name="connsiteX6" fmla="*/ 11165482 w 11165482"/>
              <a:gd name="connsiteY6" fmla="*/ 45719 h 45719"/>
              <a:gd name="connsiteX7" fmla="*/ 8715708 w 11165482"/>
              <a:gd name="connsiteY7" fmla="*/ 45719 h 45719"/>
              <a:gd name="connsiteX8" fmla="*/ 6144299 w 11165482"/>
              <a:gd name="connsiteY8" fmla="*/ 45719 h 45719"/>
              <a:gd name="connsiteX9" fmla="*/ 5021183 w 11165482"/>
              <a:gd name="connsiteY9" fmla="*/ 45719 h 45719"/>
              <a:gd name="connsiteX10" fmla="*/ 3694525 w 11165482"/>
              <a:gd name="connsiteY10" fmla="*/ 45719 h 45719"/>
              <a:gd name="connsiteX11" fmla="*/ 0 w 11165482"/>
              <a:gd name="connsiteY11" fmla="*/ 45719 h 45719"/>
              <a:gd name="connsiteX0" fmla="*/ 0 w 11165482"/>
              <a:gd name="connsiteY0" fmla="*/ 0 h 45719"/>
              <a:gd name="connsiteX1" fmla="*/ 3694525 w 11165482"/>
              <a:gd name="connsiteY1" fmla="*/ 0 h 45719"/>
              <a:gd name="connsiteX2" fmla="*/ 6144299 w 11165482"/>
              <a:gd name="connsiteY2" fmla="*/ 0 h 45719"/>
              <a:gd name="connsiteX3" fmla="*/ 8715708 w 11165482"/>
              <a:gd name="connsiteY3" fmla="*/ 0 h 45719"/>
              <a:gd name="connsiteX4" fmla="*/ 11165482 w 11165482"/>
              <a:gd name="connsiteY4" fmla="*/ 0 h 45719"/>
              <a:gd name="connsiteX5" fmla="*/ 11165482 w 11165482"/>
              <a:gd name="connsiteY5" fmla="*/ 45719 h 45719"/>
              <a:gd name="connsiteX6" fmla="*/ 8715708 w 11165482"/>
              <a:gd name="connsiteY6" fmla="*/ 45719 h 45719"/>
              <a:gd name="connsiteX7" fmla="*/ 6144299 w 11165482"/>
              <a:gd name="connsiteY7" fmla="*/ 45719 h 45719"/>
              <a:gd name="connsiteX8" fmla="*/ 5021183 w 11165482"/>
              <a:gd name="connsiteY8" fmla="*/ 45719 h 45719"/>
              <a:gd name="connsiteX9" fmla="*/ 3694525 w 11165482"/>
              <a:gd name="connsiteY9" fmla="*/ 45719 h 45719"/>
              <a:gd name="connsiteX10" fmla="*/ 0 w 11165482"/>
              <a:gd name="connsiteY10" fmla="*/ 45719 h 45719"/>
              <a:gd name="connsiteX11" fmla="*/ 0 w 11165482"/>
              <a:gd name="connsiteY11" fmla="*/ 0 h 45719"/>
              <a:gd name="connsiteX0" fmla="*/ 0 w 11165482"/>
              <a:gd name="connsiteY0" fmla="*/ 0 h 45719"/>
              <a:gd name="connsiteX1" fmla="*/ 3694525 w 11165482"/>
              <a:gd name="connsiteY1" fmla="*/ 0 h 45719"/>
              <a:gd name="connsiteX2" fmla="*/ 6144299 w 11165482"/>
              <a:gd name="connsiteY2" fmla="*/ 0 h 45719"/>
              <a:gd name="connsiteX3" fmla="*/ 8715708 w 11165482"/>
              <a:gd name="connsiteY3" fmla="*/ 0 h 45719"/>
              <a:gd name="connsiteX4" fmla="*/ 11165482 w 11165482"/>
              <a:gd name="connsiteY4" fmla="*/ 0 h 45719"/>
              <a:gd name="connsiteX5" fmla="*/ 11165482 w 11165482"/>
              <a:gd name="connsiteY5" fmla="*/ 45719 h 45719"/>
              <a:gd name="connsiteX6" fmla="*/ 8715708 w 11165482"/>
              <a:gd name="connsiteY6" fmla="*/ 45719 h 45719"/>
              <a:gd name="connsiteX7" fmla="*/ 6144299 w 11165482"/>
              <a:gd name="connsiteY7" fmla="*/ 45719 h 45719"/>
              <a:gd name="connsiteX8" fmla="*/ 5021183 w 11165482"/>
              <a:gd name="connsiteY8" fmla="*/ 45719 h 45719"/>
              <a:gd name="connsiteX9" fmla="*/ 0 w 11165482"/>
              <a:gd name="connsiteY9" fmla="*/ 45719 h 45719"/>
              <a:gd name="connsiteX10" fmla="*/ 0 w 11165482"/>
              <a:gd name="connsiteY10" fmla="*/ 0 h 45719"/>
              <a:gd name="connsiteX0" fmla="*/ 0 w 11165482"/>
              <a:gd name="connsiteY0" fmla="*/ 0 h 45719"/>
              <a:gd name="connsiteX1" fmla="*/ 6144299 w 11165482"/>
              <a:gd name="connsiteY1" fmla="*/ 0 h 45719"/>
              <a:gd name="connsiteX2" fmla="*/ 8715708 w 11165482"/>
              <a:gd name="connsiteY2" fmla="*/ 0 h 45719"/>
              <a:gd name="connsiteX3" fmla="*/ 11165482 w 11165482"/>
              <a:gd name="connsiteY3" fmla="*/ 0 h 45719"/>
              <a:gd name="connsiteX4" fmla="*/ 11165482 w 11165482"/>
              <a:gd name="connsiteY4" fmla="*/ 45719 h 45719"/>
              <a:gd name="connsiteX5" fmla="*/ 8715708 w 11165482"/>
              <a:gd name="connsiteY5" fmla="*/ 45719 h 45719"/>
              <a:gd name="connsiteX6" fmla="*/ 6144299 w 11165482"/>
              <a:gd name="connsiteY6" fmla="*/ 45719 h 45719"/>
              <a:gd name="connsiteX7" fmla="*/ 5021183 w 11165482"/>
              <a:gd name="connsiteY7" fmla="*/ 45719 h 45719"/>
              <a:gd name="connsiteX8" fmla="*/ 0 w 11165482"/>
              <a:gd name="connsiteY8" fmla="*/ 45719 h 45719"/>
              <a:gd name="connsiteX9" fmla="*/ 0 w 11165482"/>
              <a:gd name="connsiteY9" fmla="*/ 0 h 45719"/>
              <a:gd name="connsiteX0" fmla="*/ 0 w 11165482"/>
              <a:gd name="connsiteY0" fmla="*/ 0 h 45719"/>
              <a:gd name="connsiteX1" fmla="*/ 6144299 w 11165482"/>
              <a:gd name="connsiteY1" fmla="*/ 0 h 45719"/>
              <a:gd name="connsiteX2" fmla="*/ 8715708 w 11165482"/>
              <a:gd name="connsiteY2" fmla="*/ 0 h 45719"/>
              <a:gd name="connsiteX3" fmla="*/ 11165482 w 11165482"/>
              <a:gd name="connsiteY3" fmla="*/ 0 h 45719"/>
              <a:gd name="connsiteX4" fmla="*/ 11165482 w 11165482"/>
              <a:gd name="connsiteY4" fmla="*/ 45719 h 45719"/>
              <a:gd name="connsiteX5" fmla="*/ 8715708 w 11165482"/>
              <a:gd name="connsiteY5" fmla="*/ 45719 h 45719"/>
              <a:gd name="connsiteX6" fmla="*/ 5021183 w 11165482"/>
              <a:gd name="connsiteY6" fmla="*/ 45719 h 45719"/>
              <a:gd name="connsiteX7" fmla="*/ 0 w 11165482"/>
              <a:gd name="connsiteY7" fmla="*/ 45719 h 45719"/>
              <a:gd name="connsiteX8" fmla="*/ 0 w 11165482"/>
              <a:gd name="connsiteY8" fmla="*/ 0 h 45719"/>
              <a:gd name="connsiteX0" fmla="*/ 0 w 11165482"/>
              <a:gd name="connsiteY0" fmla="*/ 0 h 45719"/>
              <a:gd name="connsiteX1" fmla="*/ 8715708 w 11165482"/>
              <a:gd name="connsiteY1" fmla="*/ 0 h 45719"/>
              <a:gd name="connsiteX2" fmla="*/ 11165482 w 11165482"/>
              <a:gd name="connsiteY2" fmla="*/ 0 h 45719"/>
              <a:gd name="connsiteX3" fmla="*/ 11165482 w 11165482"/>
              <a:gd name="connsiteY3" fmla="*/ 45719 h 45719"/>
              <a:gd name="connsiteX4" fmla="*/ 8715708 w 11165482"/>
              <a:gd name="connsiteY4" fmla="*/ 45719 h 45719"/>
              <a:gd name="connsiteX5" fmla="*/ 5021183 w 11165482"/>
              <a:gd name="connsiteY5" fmla="*/ 45719 h 45719"/>
              <a:gd name="connsiteX6" fmla="*/ 0 w 11165482"/>
              <a:gd name="connsiteY6" fmla="*/ 45719 h 45719"/>
              <a:gd name="connsiteX7" fmla="*/ 0 w 11165482"/>
              <a:gd name="connsiteY7" fmla="*/ 0 h 45719"/>
              <a:gd name="connsiteX0" fmla="*/ 0 w 11165482"/>
              <a:gd name="connsiteY0" fmla="*/ 0 h 45719"/>
              <a:gd name="connsiteX1" fmla="*/ 8715708 w 11165482"/>
              <a:gd name="connsiteY1" fmla="*/ 0 h 45719"/>
              <a:gd name="connsiteX2" fmla="*/ 11165482 w 11165482"/>
              <a:gd name="connsiteY2" fmla="*/ 0 h 45719"/>
              <a:gd name="connsiteX3" fmla="*/ 11165482 w 11165482"/>
              <a:gd name="connsiteY3" fmla="*/ 45719 h 45719"/>
              <a:gd name="connsiteX4" fmla="*/ 8715708 w 11165482"/>
              <a:gd name="connsiteY4" fmla="*/ 45719 h 45719"/>
              <a:gd name="connsiteX5" fmla="*/ 0 w 11165482"/>
              <a:gd name="connsiteY5" fmla="*/ 45719 h 45719"/>
              <a:gd name="connsiteX6" fmla="*/ 0 w 11165482"/>
              <a:gd name="connsiteY6" fmla="*/ 0 h 45719"/>
              <a:gd name="connsiteX0" fmla="*/ 0 w 11165482"/>
              <a:gd name="connsiteY0" fmla="*/ 0 h 45719"/>
              <a:gd name="connsiteX1" fmla="*/ 8715708 w 11165482"/>
              <a:gd name="connsiteY1" fmla="*/ 0 h 45719"/>
              <a:gd name="connsiteX2" fmla="*/ 11165482 w 11165482"/>
              <a:gd name="connsiteY2" fmla="*/ 0 h 45719"/>
              <a:gd name="connsiteX3" fmla="*/ 11165482 w 11165482"/>
              <a:gd name="connsiteY3" fmla="*/ 45719 h 45719"/>
              <a:gd name="connsiteX4" fmla="*/ 0 w 11165482"/>
              <a:gd name="connsiteY4" fmla="*/ 45719 h 45719"/>
              <a:gd name="connsiteX5" fmla="*/ 0 w 11165482"/>
              <a:gd name="connsiteY5" fmla="*/ 0 h 45719"/>
              <a:gd name="connsiteX0" fmla="*/ 0 w 11165482"/>
              <a:gd name="connsiteY0" fmla="*/ 0 h 45719"/>
              <a:gd name="connsiteX1" fmla="*/ 11165482 w 11165482"/>
              <a:gd name="connsiteY1" fmla="*/ 0 h 45719"/>
              <a:gd name="connsiteX2" fmla="*/ 11165482 w 11165482"/>
              <a:gd name="connsiteY2" fmla="*/ 45719 h 45719"/>
              <a:gd name="connsiteX3" fmla="*/ 0 w 11165482"/>
              <a:gd name="connsiteY3" fmla="*/ 45719 h 45719"/>
              <a:gd name="connsiteX4" fmla="*/ 0 w 11165482"/>
              <a:gd name="connsiteY4" fmla="*/ 0 h 457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165482" h="45719">
                <a:moveTo>
                  <a:pt x="0" y="0"/>
                </a:moveTo>
                <a:lnTo>
                  <a:pt x="11165482" y="0"/>
                </a:lnTo>
                <a:lnTo>
                  <a:pt x="11165482" y="45719"/>
                </a:lnTo>
                <a:lnTo>
                  <a:pt x="0" y="45719"/>
                </a:lnTo>
                <a:lnTo>
                  <a:pt x="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Bierstadt"/>
              <a:ea typeface="+mn-ea"/>
              <a:cs typeface="+mn-cs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4601A61-D023-6658-183D-881FBB1934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57432" y="6419088"/>
            <a:ext cx="64008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148CC95F-0247-41B6-91CF-DC97C76A7088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ierstadt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Bierstadt"/>
              <a:ea typeface="+mn-ea"/>
              <a:cs typeface="+mn-cs"/>
            </a:endParaRP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14D77776-1C12-8EF7-068B-4527E8F291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7868" y="220555"/>
            <a:ext cx="11153214" cy="1178253"/>
          </a:xfr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3600" dirty="0">
                <a:solidFill>
                  <a:schemeClr val="tx2"/>
                </a:solidFill>
                <a:ea typeface="Cambria Math" panose="02040503050406030204" pitchFamily="18" charset="0"/>
              </a:rPr>
              <a:t>Momentum distribution </a:t>
            </a:r>
            <a:r>
              <a:rPr lang="en-US" sz="2400" dirty="0">
                <a:solidFill>
                  <a:schemeClr val="tx2"/>
                </a:solidFill>
                <a:ea typeface="Cambria Math" panose="02040503050406030204" pitchFamily="18" charset="0"/>
              </a:rPr>
              <a:t>(select 0.19 &lt; p &lt; 0.36 GeV/c)</a:t>
            </a:r>
            <a:endParaRPr lang="en-US" sz="3600" dirty="0">
              <a:solidFill>
                <a:schemeClr val="tx2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0245BC7-A49A-AEB0-E60C-A88FF453C82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4633" y="1474159"/>
            <a:ext cx="3501562" cy="475290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0E29DD1-CE10-692C-1231-EBA08FCE904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43694" y="1480786"/>
            <a:ext cx="3501562" cy="4774857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BD15102E-C0CB-897B-E14C-7748CB92A39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42755" y="1516263"/>
            <a:ext cx="3450849" cy="47165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303929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5C41A42-E68F-0F63-D360-A8569E3503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BA44986E-2288-67A7-D388-FE3EFC196B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7869" y="508090"/>
            <a:ext cx="11153214" cy="149279"/>
          </a:xfrm>
          <a:custGeom>
            <a:avLst/>
            <a:gdLst>
              <a:gd name="connsiteX0" fmla="*/ 0 w 8085002"/>
              <a:gd name="connsiteY0" fmla="*/ 0 h 149279"/>
              <a:gd name="connsiteX1" fmla="*/ 8085002 w 8085002"/>
              <a:gd name="connsiteY1" fmla="*/ 0 h 149279"/>
              <a:gd name="connsiteX2" fmla="*/ 8085002 w 8085002"/>
              <a:gd name="connsiteY2" fmla="*/ 149279 h 149279"/>
              <a:gd name="connsiteX3" fmla="*/ 0 w 8085002"/>
              <a:gd name="connsiteY3" fmla="*/ 149279 h 1492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085002" h="149279">
                <a:moveTo>
                  <a:pt x="0" y="0"/>
                </a:moveTo>
                <a:lnTo>
                  <a:pt x="8085002" y="0"/>
                </a:lnTo>
                <a:lnTo>
                  <a:pt x="8085002" y="149279"/>
                </a:lnTo>
                <a:lnTo>
                  <a:pt x="0" y="14927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Bierstadt"/>
              <a:ea typeface="+mn-ea"/>
              <a:cs typeface="+mn-cs"/>
            </a:endParaRPr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261D22DC-37DF-469D-020C-8E1EBE1496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7870" y="6209925"/>
            <a:ext cx="11155680" cy="45719"/>
          </a:xfrm>
          <a:custGeom>
            <a:avLst/>
            <a:gdLst/>
            <a:ahLst/>
            <a:cxnLst/>
            <a:rect l="l" t="t" r="r" b="b"/>
            <a:pathLst>
              <a:path w="8715708" h="45719">
                <a:moveTo>
                  <a:pt x="0" y="0"/>
                </a:moveTo>
                <a:lnTo>
                  <a:pt x="3694525" y="0"/>
                </a:lnTo>
                <a:lnTo>
                  <a:pt x="5021183" y="0"/>
                </a:lnTo>
                <a:lnTo>
                  <a:pt x="8715708" y="0"/>
                </a:lnTo>
                <a:lnTo>
                  <a:pt x="8715708" y="45719"/>
                </a:lnTo>
                <a:lnTo>
                  <a:pt x="5021183" y="45719"/>
                </a:lnTo>
                <a:lnTo>
                  <a:pt x="3694525" y="45719"/>
                </a:lnTo>
                <a:lnTo>
                  <a:pt x="0" y="4571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Bierstadt"/>
              <a:ea typeface="+mn-ea"/>
              <a:cs typeface="+mn-cs"/>
            </a:endParaRPr>
          </a:p>
        </p:txBody>
      </p:sp>
      <p:sp useBgFill="1">
        <p:nvSpPr>
          <p:cNvPr id="21" name="Rectangle 20">
            <a:extLst>
              <a:ext uri="{FF2B5EF4-FFF2-40B4-BE49-F238E27FC236}">
                <a16:creationId xmlns:a16="http://schemas.microsoft.com/office/drawing/2014/main" id="{97634886-71B0-0BA7-CC22-7CD6AC60AC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799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Bierstadt"/>
              <a:ea typeface="+mn-ea"/>
              <a:cs typeface="+mn-cs"/>
            </a:endParaRPr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CA88A2C3-494E-3328-64C2-D7C5C7ECBB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7868" y="6300216"/>
            <a:ext cx="11165482" cy="45719"/>
          </a:xfrm>
          <a:custGeom>
            <a:avLst/>
            <a:gdLst>
              <a:gd name="connsiteX0" fmla="*/ 0 w 11165482"/>
              <a:gd name="connsiteY0" fmla="*/ 0 h 45719"/>
              <a:gd name="connsiteX1" fmla="*/ 3694525 w 11165482"/>
              <a:gd name="connsiteY1" fmla="*/ 0 h 45719"/>
              <a:gd name="connsiteX2" fmla="*/ 5021183 w 11165482"/>
              <a:gd name="connsiteY2" fmla="*/ 0 h 45719"/>
              <a:gd name="connsiteX3" fmla="*/ 6144299 w 11165482"/>
              <a:gd name="connsiteY3" fmla="*/ 0 h 45719"/>
              <a:gd name="connsiteX4" fmla="*/ 8715708 w 11165482"/>
              <a:gd name="connsiteY4" fmla="*/ 0 h 45719"/>
              <a:gd name="connsiteX5" fmla="*/ 11165482 w 11165482"/>
              <a:gd name="connsiteY5" fmla="*/ 0 h 45719"/>
              <a:gd name="connsiteX6" fmla="*/ 11165482 w 11165482"/>
              <a:gd name="connsiteY6" fmla="*/ 45719 h 45719"/>
              <a:gd name="connsiteX7" fmla="*/ 8715708 w 11165482"/>
              <a:gd name="connsiteY7" fmla="*/ 45719 h 45719"/>
              <a:gd name="connsiteX8" fmla="*/ 6144299 w 11165482"/>
              <a:gd name="connsiteY8" fmla="*/ 45719 h 45719"/>
              <a:gd name="connsiteX9" fmla="*/ 5021183 w 11165482"/>
              <a:gd name="connsiteY9" fmla="*/ 45719 h 45719"/>
              <a:gd name="connsiteX10" fmla="*/ 3694525 w 11165482"/>
              <a:gd name="connsiteY10" fmla="*/ 45719 h 45719"/>
              <a:gd name="connsiteX11" fmla="*/ 0 w 11165482"/>
              <a:gd name="connsiteY11" fmla="*/ 45719 h 45719"/>
              <a:gd name="connsiteX0" fmla="*/ 0 w 11165482"/>
              <a:gd name="connsiteY0" fmla="*/ 0 h 45719"/>
              <a:gd name="connsiteX1" fmla="*/ 3694525 w 11165482"/>
              <a:gd name="connsiteY1" fmla="*/ 0 h 45719"/>
              <a:gd name="connsiteX2" fmla="*/ 6144299 w 11165482"/>
              <a:gd name="connsiteY2" fmla="*/ 0 h 45719"/>
              <a:gd name="connsiteX3" fmla="*/ 8715708 w 11165482"/>
              <a:gd name="connsiteY3" fmla="*/ 0 h 45719"/>
              <a:gd name="connsiteX4" fmla="*/ 11165482 w 11165482"/>
              <a:gd name="connsiteY4" fmla="*/ 0 h 45719"/>
              <a:gd name="connsiteX5" fmla="*/ 11165482 w 11165482"/>
              <a:gd name="connsiteY5" fmla="*/ 45719 h 45719"/>
              <a:gd name="connsiteX6" fmla="*/ 8715708 w 11165482"/>
              <a:gd name="connsiteY6" fmla="*/ 45719 h 45719"/>
              <a:gd name="connsiteX7" fmla="*/ 6144299 w 11165482"/>
              <a:gd name="connsiteY7" fmla="*/ 45719 h 45719"/>
              <a:gd name="connsiteX8" fmla="*/ 5021183 w 11165482"/>
              <a:gd name="connsiteY8" fmla="*/ 45719 h 45719"/>
              <a:gd name="connsiteX9" fmla="*/ 3694525 w 11165482"/>
              <a:gd name="connsiteY9" fmla="*/ 45719 h 45719"/>
              <a:gd name="connsiteX10" fmla="*/ 0 w 11165482"/>
              <a:gd name="connsiteY10" fmla="*/ 45719 h 45719"/>
              <a:gd name="connsiteX11" fmla="*/ 0 w 11165482"/>
              <a:gd name="connsiteY11" fmla="*/ 0 h 45719"/>
              <a:gd name="connsiteX0" fmla="*/ 0 w 11165482"/>
              <a:gd name="connsiteY0" fmla="*/ 0 h 45719"/>
              <a:gd name="connsiteX1" fmla="*/ 3694525 w 11165482"/>
              <a:gd name="connsiteY1" fmla="*/ 0 h 45719"/>
              <a:gd name="connsiteX2" fmla="*/ 6144299 w 11165482"/>
              <a:gd name="connsiteY2" fmla="*/ 0 h 45719"/>
              <a:gd name="connsiteX3" fmla="*/ 8715708 w 11165482"/>
              <a:gd name="connsiteY3" fmla="*/ 0 h 45719"/>
              <a:gd name="connsiteX4" fmla="*/ 11165482 w 11165482"/>
              <a:gd name="connsiteY4" fmla="*/ 0 h 45719"/>
              <a:gd name="connsiteX5" fmla="*/ 11165482 w 11165482"/>
              <a:gd name="connsiteY5" fmla="*/ 45719 h 45719"/>
              <a:gd name="connsiteX6" fmla="*/ 8715708 w 11165482"/>
              <a:gd name="connsiteY6" fmla="*/ 45719 h 45719"/>
              <a:gd name="connsiteX7" fmla="*/ 6144299 w 11165482"/>
              <a:gd name="connsiteY7" fmla="*/ 45719 h 45719"/>
              <a:gd name="connsiteX8" fmla="*/ 5021183 w 11165482"/>
              <a:gd name="connsiteY8" fmla="*/ 45719 h 45719"/>
              <a:gd name="connsiteX9" fmla="*/ 0 w 11165482"/>
              <a:gd name="connsiteY9" fmla="*/ 45719 h 45719"/>
              <a:gd name="connsiteX10" fmla="*/ 0 w 11165482"/>
              <a:gd name="connsiteY10" fmla="*/ 0 h 45719"/>
              <a:gd name="connsiteX0" fmla="*/ 0 w 11165482"/>
              <a:gd name="connsiteY0" fmla="*/ 0 h 45719"/>
              <a:gd name="connsiteX1" fmla="*/ 6144299 w 11165482"/>
              <a:gd name="connsiteY1" fmla="*/ 0 h 45719"/>
              <a:gd name="connsiteX2" fmla="*/ 8715708 w 11165482"/>
              <a:gd name="connsiteY2" fmla="*/ 0 h 45719"/>
              <a:gd name="connsiteX3" fmla="*/ 11165482 w 11165482"/>
              <a:gd name="connsiteY3" fmla="*/ 0 h 45719"/>
              <a:gd name="connsiteX4" fmla="*/ 11165482 w 11165482"/>
              <a:gd name="connsiteY4" fmla="*/ 45719 h 45719"/>
              <a:gd name="connsiteX5" fmla="*/ 8715708 w 11165482"/>
              <a:gd name="connsiteY5" fmla="*/ 45719 h 45719"/>
              <a:gd name="connsiteX6" fmla="*/ 6144299 w 11165482"/>
              <a:gd name="connsiteY6" fmla="*/ 45719 h 45719"/>
              <a:gd name="connsiteX7" fmla="*/ 5021183 w 11165482"/>
              <a:gd name="connsiteY7" fmla="*/ 45719 h 45719"/>
              <a:gd name="connsiteX8" fmla="*/ 0 w 11165482"/>
              <a:gd name="connsiteY8" fmla="*/ 45719 h 45719"/>
              <a:gd name="connsiteX9" fmla="*/ 0 w 11165482"/>
              <a:gd name="connsiteY9" fmla="*/ 0 h 45719"/>
              <a:gd name="connsiteX0" fmla="*/ 0 w 11165482"/>
              <a:gd name="connsiteY0" fmla="*/ 0 h 45719"/>
              <a:gd name="connsiteX1" fmla="*/ 6144299 w 11165482"/>
              <a:gd name="connsiteY1" fmla="*/ 0 h 45719"/>
              <a:gd name="connsiteX2" fmla="*/ 8715708 w 11165482"/>
              <a:gd name="connsiteY2" fmla="*/ 0 h 45719"/>
              <a:gd name="connsiteX3" fmla="*/ 11165482 w 11165482"/>
              <a:gd name="connsiteY3" fmla="*/ 0 h 45719"/>
              <a:gd name="connsiteX4" fmla="*/ 11165482 w 11165482"/>
              <a:gd name="connsiteY4" fmla="*/ 45719 h 45719"/>
              <a:gd name="connsiteX5" fmla="*/ 8715708 w 11165482"/>
              <a:gd name="connsiteY5" fmla="*/ 45719 h 45719"/>
              <a:gd name="connsiteX6" fmla="*/ 5021183 w 11165482"/>
              <a:gd name="connsiteY6" fmla="*/ 45719 h 45719"/>
              <a:gd name="connsiteX7" fmla="*/ 0 w 11165482"/>
              <a:gd name="connsiteY7" fmla="*/ 45719 h 45719"/>
              <a:gd name="connsiteX8" fmla="*/ 0 w 11165482"/>
              <a:gd name="connsiteY8" fmla="*/ 0 h 45719"/>
              <a:gd name="connsiteX0" fmla="*/ 0 w 11165482"/>
              <a:gd name="connsiteY0" fmla="*/ 0 h 45719"/>
              <a:gd name="connsiteX1" fmla="*/ 8715708 w 11165482"/>
              <a:gd name="connsiteY1" fmla="*/ 0 h 45719"/>
              <a:gd name="connsiteX2" fmla="*/ 11165482 w 11165482"/>
              <a:gd name="connsiteY2" fmla="*/ 0 h 45719"/>
              <a:gd name="connsiteX3" fmla="*/ 11165482 w 11165482"/>
              <a:gd name="connsiteY3" fmla="*/ 45719 h 45719"/>
              <a:gd name="connsiteX4" fmla="*/ 8715708 w 11165482"/>
              <a:gd name="connsiteY4" fmla="*/ 45719 h 45719"/>
              <a:gd name="connsiteX5" fmla="*/ 5021183 w 11165482"/>
              <a:gd name="connsiteY5" fmla="*/ 45719 h 45719"/>
              <a:gd name="connsiteX6" fmla="*/ 0 w 11165482"/>
              <a:gd name="connsiteY6" fmla="*/ 45719 h 45719"/>
              <a:gd name="connsiteX7" fmla="*/ 0 w 11165482"/>
              <a:gd name="connsiteY7" fmla="*/ 0 h 45719"/>
              <a:gd name="connsiteX0" fmla="*/ 0 w 11165482"/>
              <a:gd name="connsiteY0" fmla="*/ 0 h 45719"/>
              <a:gd name="connsiteX1" fmla="*/ 8715708 w 11165482"/>
              <a:gd name="connsiteY1" fmla="*/ 0 h 45719"/>
              <a:gd name="connsiteX2" fmla="*/ 11165482 w 11165482"/>
              <a:gd name="connsiteY2" fmla="*/ 0 h 45719"/>
              <a:gd name="connsiteX3" fmla="*/ 11165482 w 11165482"/>
              <a:gd name="connsiteY3" fmla="*/ 45719 h 45719"/>
              <a:gd name="connsiteX4" fmla="*/ 8715708 w 11165482"/>
              <a:gd name="connsiteY4" fmla="*/ 45719 h 45719"/>
              <a:gd name="connsiteX5" fmla="*/ 0 w 11165482"/>
              <a:gd name="connsiteY5" fmla="*/ 45719 h 45719"/>
              <a:gd name="connsiteX6" fmla="*/ 0 w 11165482"/>
              <a:gd name="connsiteY6" fmla="*/ 0 h 45719"/>
              <a:gd name="connsiteX0" fmla="*/ 0 w 11165482"/>
              <a:gd name="connsiteY0" fmla="*/ 0 h 45719"/>
              <a:gd name="connsiteX1" fmla="*/ 8715708 w 11165482"/>
              <a:gd name="connsiteY1" fmla="*/ 0 h 45719"/>
              <a:gd name="connsiteX2" fmla="*/ 11165482 w 11165482"/>
              <a:gd name="connsiteY2" fmla="*/ 0 h 45719"/>
              <a:gd name="connsiteX3" fmla="*/ 11165482 w 11165482"/>
              <a:gd name="connsiteY3" fmla="*/ 45719 h 45719"/>
              <a:gd name="connsiteX4" fmla="*/ 0 w 11165482"/>
              <a:gd name="connsiteY4" fmla="*/ 45719 h 45719"/>
              <a:gd name="connsiteX5" fmla="*/ 0 w 11165482"/>
              <a:gd name="connsiteY5" fmla="*/ 0 h 45719"/>
              <a:gd name="connsiteX0" fmla="*/ 0 w 11165482"/>
              <a:gd name="connsiteY0" fmla="*/ 0 h 45719"/>
              <a:gd name="connsiteX1" fmla="*/ 11165482 w 11165482"/>
              <a:gd name="connsiteY1" fmla="*/ 0 h 45719"/>
              <a:gd name="connsiteX2" fmla="*/ 11165482 w 11165482"/>
              <a:gd name="connsiteY2" fmla="*/ 45719 h 45719"/>
              <a:gd name="connsiteX3" fmla="*/ 0 w 11165482"/>
              <a:gd name="connsiteY3" fmla="*/ 45719 h 45719"/>
              <a:gd name="connsiteX4" fmla="*/ 0 w 11165482"/>
              <a:gd name="connsiteY4" fmla="*/ 0 h 457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165482" h="45719">
                <a:moveTo>
                  <a:pt x="0" y="0"/>
                </a:moveTo>
                <a:lnTo>
                  <a:pt x="11165482" y="0"/>
                </a:lnTo>
                <a:lnTo>
                  <a:pt x="11165482" y="45719"/>
                </a:lnTo>
                <a:lnTo>
                  <a:pt x="0" y="45719"/>
                </a:lnTo>
                <a:lnTo>
                  <a:pt x="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Bierstadt"/>
              <a:ea typeface="+mn-ea"/>
              <a:cs typeface="+mn-cs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207F602-FB3A-0347-5A22-577F9247D4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57432" y="6419088"/>
            <a:ext cx="64008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148CC95F-0247-41B6-91CF-DC97C76A7088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ierstadt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Bierstadt"/>
              <a:ea typeface="+mn-ea"/>
              <a:cs typeface="+mn-cs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B668B5BF-A7FC-42AF-603B-1AF6CB3050DB}"/>
              </a:ext>
            </a:extLst>
          </p:cNvPr>
          <p:cNvSpPr txBox="1">
            <a:spLocks/>
          </p:cNvSpPr>
          <p:nvPr/>
        </p:nvSpPr>
        <p:spPr>
          <a:xfrm>
            <a:off x="517868" y="229022"/>
            <a:ext cx="6026865" cy="149817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90000"/>
              </a:lnSpc>
            </a:pPr>
            <a:r>
              <a:rPr lang="el-GR" sz="3600" dirty="0">
                <a:solidFill>
                  <a:schemeClr val="tx2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π</a:t>
            </a:r>
            <a:r>
              <a:rPr lang="en-US" sz="3600" baseline="30000" dirty="0">
                <a:solidFill>
                  <a:schemeClr val="tx2"/>
                </a:solidFill>
                <a:ea typeface="Cambria Math" panose="02040503050406030204" pitchFamily="18" charset="0"/>
              </a:rPr>
              <a:t>+</a:t>
            </a:r>
            <a:r>
              <a:rPr lang="en-US" sz="3600" dirty="0">
                <a:solidFill>
                  <a:schemeClr val="tx2"/>
                </a:solidFill>
                <a:ea typeface="Cambria Math" panose="02040503050406030204" pitchFamily="18" charset="0"/>
              </a:rPr>
              <a:t> phase space</a:t>
            </a:r>
            <a:br>
              <a:rPr lang="en-US" sz="3600" dirty="0">
                <a:solidFill>
                  <a:schemeClr val="tx2"/>
                </a:solidFill>
                <a:ea typeface="Cambria Math" panose="02040503050406030204" pitchFamily="18" charset="0"/>
              </a:rPr>
            </a:br>
            <a:r>
              <a:rPr lang="en-US" sz="2400" dirty="0">
                <a:solidFill>
                  <a:schemeClr val="tx2"/>
                </a:solidFill>
                <a:ea typeface="Cambria Math" panose="02040503050406030204" pitchFamily="18" charset="0"/>
              </a:rPr>
              <a:t>(select 0.19 &lt; p &lt; 0.36 GeV/c)</a:t>
            </a:r>
            <a:endParaRPr lang="en-US" sz="3600" dirty="0">
              <a:solidFill>
                <a:schemeClr val="tx2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B7775A9-16ED-BA40-5062-0148348C1E9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35385" y="657369"/>
            <a:ext cx="6947965" cy="55690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082445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348FC0F-CAD0-71C1-19CE-27A4092954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12032218-AEB2-FBAF-BAA7-361E0590B82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7869" y="508090"/>
            <a:ext cx="11153214" cy="149279"/>
          </a:xfrm>
          <a:custGeom>
            <a:avLst/>
            <a:gdLst>
              <a:gd name="connsiteX0" fmla="*/ 0 w 8085002"/>
              <a:gd name="connsiteY0" fmla="*/ 0 h 149279"/>
              <a:gd name="connsiteX1" fmla="*/ 8085002 w 8085002"/>
              <a:gd name="connsiteY1" fmla="*/ 0 h 149279"/>
              <a:gd name="connsiteX2" fmla="*/ 8085002 w 8085002"/>
              <a:gd name="connsiteY2" fmla="*/ 149279 h 149279"/>
              <a:gd name="connsiteX3" fmla="*/ 0 w 8085002"/>
              <a:gd name="connsiteY3" fmla="*/ 149279 h 1492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085002" h="149279">
                <a:moveTo>
                  <a:pt x="0" y="0"/>
                </a:moveTo>
                <a:lnTo>
                  <a:pt x="8085002" y="0"/>
                </a:lnTo>
                <a:lnTo>
                  <a:pt x="8085002" y="149279"/>
                </a:lnTo>
                <a:lnTo>
                  <a:pt x="0" y="14927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Bierstadt"/>
              <a:ea typeface="+mn-ea"/>
              <a:cs typeface="+mn-cs"/>
            </a:endParaRPr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1115993A-BCED-DB4B-2A8E-DD9B2DC52B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7870" y="6209925"/>
            <a:ext cx="11155680" cy="45719"/>
          </a:xfrm>
          <a:custGeom>
            <a:avLst/>
            <a:gdLst/>
            <a:ahLst/>
            <a:cxnLst/>
            <a:rect l="l" t="t" r="r" b="b"/>
            <a:pathLst>
              <a:path w="8715708" h="45719">
                <a:moveTo>
                  <a:pt x="0" y="0"/>
                </a:moveTo>
                <a:lnTo>
                  <a:pt x="3694525" y="0"/>
                </a:lnTo>
                <a:lnTo>
                  <a:pt x="5021183" y="0"/>
                </a:lnTo>
                <a:lnTo>
                  <a:pt x="8715708" y="0"/>
                </a:lnTo>
                <a:lnTo>
                  <a:pt x="8715708" y="45719"/>
                </a:lnTo>
                <a:lnTo>
                  <a:pt x="5021183" y="45719"/>
                </a:lnTo>
                <a:lnTo>
                  <a:pt x="3694525" y="45719"/>
                </a:lnTo>
                <a:lnTo>
                  <a:pt x="0" y="4571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Bierstadt"/>
              <a:ea typeface="+mn-ea"/>
              <a:cs typeface="+mn-cs"/>
            </a:endParaRPr>
          </a:p>
        </p:txBody>
      </p:sp>
      <p:sp useBgFill="1">
        <p:nvSpPr>
          <p:cNvPr id="21" name="Rectangle 20">
            <a:extLst>
              <a:ext uri="{FF2B5EF4-FFF2-40B4-BE49-F238E27FC236}">
                <a16:creationId xmlns:a16="http://schemas.microsoft.com/office/drawing/2014/main" id="{F5D88F87-EF18-3EBD-240B-4F587CD365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799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Bierstadt"/>
              <a:ea typeface="+mn-ea"/>
              <a:cs typeface="+mn-cs"/>
            </a:endParaRPr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A2BEC35D-AAA6-4C09-5328-2BAF81AB05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7868" y="6300216"/>
            <a:ext cx="11165482" cy="45719"/>
          </a:xfrm>
          <a:custGeom>
            <a:avLst/>
            <a:gdLst>
              <a:gd name="connsiteX0" fmla="*/ 0 w 11165482"/>
              <a:gd name="connsiteY0" fmla="*/ 0 h 45719"/>
              <a:gd name="connsiteX1" fmla="*/ 3694525 w 11165482"/>
              <a:gd name="connsiteY1" fmla="*/ 0 h 45719"/>
              <a:gd name="connsiteX2" fmla="*/ 5021183 w 11165482"/>
              <a:gd name="connsiteY2" fmla="*/ 0 h 45719"/>
              <a:gd name="connsiteX3" fmla="*/ 6144299 w 11165482"/>
              <a:gd name="connsiteY3" fmla="*/ 0 h 45719"/>
              <a:gd name="connsiteX4" fmla="*/ 8715708 w 11165482"/>
              <a:gd name="connsiteY4" fmla="*/ 0 h 45719"/>
              <a:gd name="connsiteX5" fmla="*/ 11165482 w 11165482"/>
              <a:gd name="connsiteY5" fmla="*/ 0 h 45719"/>
              <a:gd name="connsiteX6" fmla="*/ 11165482 w 11165482"/>
              <a:gd name="connsiteY6" fmla="*/ 45719 h 45719"/>
              <a:gd name="connsiteX7" fmla="*/ 8715708 w 11165482"/>
              <a:gd name="connsiteY7" fmla="*/ 45719 h 45719"/>
              <a:gd name="connsiteX8" fmla="*/ 6144299 w 11165482"/>
              <a:gd name="connsiteY8" fmla="*/ 45719 h 45719"/>
              <a:gd name="connsiteX9" fmla="*/ 5021183 w 11165482"/>
              <a:gd name="connsiteY9" fmla="*/ 45719 h 45719"/>
              <a:gd name="connsiteX10" fmla="*/ 3694525 w 11165482"/>
              <a:gd name="connsiteY10" fmla="*/ 45719 h 45719"/>
              <a:gd name="connsiteX11" fmla="*/ 0 w 11165482"/>
              <a:gd name="connsiteY11" fmla="*/ 45719 h 45719"/>
              <a:gd name="connsiteX0" fmla="*/ 0 w 11165482"/>
              <a:gd name="connsiteY0" fmla="*/ 0 h 45719"/>
              <a:gd name="connsiteX1" fmla="*/ 3694525 w 11165482"/>
              <a:gd name="connsiteY1" fmla="*/ 0 h 45719"/>
              <a:gd name="connsiteX2" fmla="*/ 6144299 w 11165482"/>
              <a:gd name="connsiteY2" fmla="*/ 0 h 45719"/>
              <a:gd name="connsiteX3" fmla="*/ 8715708 w 11165482"/>
              <a:gd name="connsiteY3" fmla="*/ 0 h 45719"/>
              <a:gd name="connsiteX4" fmla="*/ 11165482 w 11165482"/>
              <a:gd name="connsiteY4" fmla="*/ 0 h 45719"/>
              <a:gd name="connsiteX5" fmla="*/ 11165482 w 11165482"/>
              <a:gd name="connsiteY5" fmla="*/ 45719 h 45719"/>
              <a:gd name="connsiteX6" fmla="*/ 8715708 w 11165482"/>
              <a:gd name="connsiteY6" fmla="*/ 45719 h 45719"/>
              <a:gd name="connsiteX7" fmla="*/ 6144299 w 11165482"/>
              <a:gd name="connsiteY7" fmla="*/ 45719 h 45719"/>
              <a:gd name="connsiteX8" fmla="*/ 5021183 w 11165482"/>
              <a:gd name="connsiteY8" fmla="*/ 45719 h 45719"/>
              <a:gd name="connsiteX9" fmla="*/ 3694525 w 11165482"/>
              <a:gd name="connsiteY9" fmla="*/ 45719 h 45719"/>
              <a:gd name="connsiteX10" fmla="*/ 0 w 11165482"/>
              <a:gd name="connsiteY10" fmla="*/ 45719 h 45719"/>
              <a:gd name="connsiteX11" fmla="*/ 0 w 11165482"/>
              <a:gd name="connsiteY11" fmla="*/ 0 h 45719"/>
              <a:gd name="connsiteX0" fmla="*/ 0 w 11165482"/>
              <a:gd name="connsiteY0" fmla="*/ 0 h 45719"/>
              <a:gd name="connsiteX1" fmla="*/ 3694525 w 11165482"/>
              <a:gd name="connsiteY1" fmla="*/ 0 h 45719"/>
              <a:gd name="connsiteX2" fmla="*/ 6144299 w 11165482"/>
              <a:gd name="connsiteY2" fmla="*/ 0 h 45719"/>
              <a:gd name="connsiteX3" fmla="*/ 8715708 w 11165482"/>
              <a:gd name="connsiteY3" fmla="*/ 0 h 45719"/>
              <a:gd name="connsiteX4" fmla="*/ 11165482 w 11165482"/>
              <a:gd name="connsiteY4" fmla="*/ 0 h 45719"/>
              <a:gd name="connsiteX5" fmla="*/ 11165482 w 11165482"/>
              <a:gd name="connsiteY5" fmla="*/ 45719 h 45719"/>
              <a:gd name="connsiteX6" fmla="*/ 8715708 w 11165482"/>
              <a:gd name="connsiteY6" fmla="*/ 45719 h 45719"/>
              <a:gd name="connsiteX7" fmla="*/ 6144299 w 11165482"/>
              <a:gd name="connsiteY7" fmla="*/ 45719 h 45719"/>
              <a:gd name="connsiteX8" fmla="*/ 5021183 w 11165482"/>
              <a:gd name="connsiteY8" fmla="*/ 45719 h 45719"/>
              <a:gd name="connsiteX9" fmla="*/ 0 w 11165482"/>
              <a:gd name="connsiteY9" fmla="*/ 45719 h 45719"/>
              <a:gd name="connsiteX10" fmla="*/ 0 w 11165482"/>
              <a:gd name="connsiteY10" fmla="*/ 0 h 45719"/>
              <a:gd name="connsiteX0" fmla="*/ 0 w 11165482"/>
              <a:gd name="connsiteY0" fmla="*/ 0 h 45719"/>
              <a:gd name="connsiteX1" fmla="*/ 6144299 w 11165482"/>
              <a:gd name="connsiteY1" fmla="*/ 0 h 45719"/>
              <a:gd name="connsiteX2" fmla="*/ 8715708 w 11165482"/>
              <a:gd name="connsiteY2" fmla="*/ 0 h 45719"/>
              <a:gd name="connsiteX3" fmla="*/ 11165482 w 11165482"/>
              <a:gd name="connsiteY3" fmla="*/ 0 h 45719"/>
              <a:gd name="connsiteX4" fmla="*/ 11165482 w 11165482"/>
              <a:gd name="connsiteY4" fmla="*/ 45719 h 45719"/>
              <a:gd name="connsiteX5" fmla="*/ 8715708 w 11165482"/>
              <a:gd name="connsiteY5" fmla="*/ 45719 h 45719"/>
              <a:gd name="connsiteX6" fmla="*/ 6144299 w 11165482"/>
              <a:gd name="connsiteY6" fmla="*/ 45719 h 45719"/>
              <a:gd name="connsiteX7" fmla="*/ 5021183 w 11165482"/>
              <a:gd name="connsiteY7" fmla="*/ 45719 h 45719"/>
              <a:gd name="connsiteX8" fmla="*/ 0 w 11165482"/>
              <a:gd name="connsiteY8" fmla="*/ 45719 h 45719"/>
              <a:gd name="connsiteX9" fmla="*/ 0 w 11165482"/>
              <a:gd name="connsiteY9" fmla="*/ 0 h 45719"/>
              <a:gd name="connsiteX0" fmla="*/ 0 w 11165482"/>
              <a:gd name="connsiteY0" fmla="*/ 0 h 45719"/>
              <a:gd name="connsiteX1" fmla="*/ 6144299 w 11165482"/>
              <a:gd name="connsiteY1" fmla="*/ 0 h 45719"/>
              <a:gd name="connsiteX2" fmla="*/ 8715708 w 11165482"/>
              <a:gd name="connsiteY2" fmla="*/ 0 h 45719"/>
              <a:gd name="connsiteX3" fmla="*/ 11165482 w 11165482"/>
              <a:gd name="connsiteY3" fmla="*/ 0 h 45719"/>
              <a:gd name="connsiteX4" fmla="*/ 11165482 w 11165482"/>
              <a:gd name="connsiteY4" fmla="*/ 45719 h 45719"/>
              <a:gd name="connsiteX5" fmla="*/ 8715708 w 11165482"/>
              <a:gd name="connsiteY5" fmla="*/ 45719 h 45719"/>
              <a:gd name="connsiteX6" fmla="*/ 5021183 w 11165482"/>
              <a:gd name="connsiteY6" fmla="*/ 45719 h 45719"/>
              <a:gd name="connsiteX7" fmla="*/ 0 w 11165482"/>
              <a:gd name="connsiteY7" fmla="*/ 45719 h 45719"/>
              <a:gd name="connsiteX8" fmla="*/ 0 w 11165482"/>
              <a:gd name="connsiteY8" fmla="*/ 0 h 45719"/>
              <a:gd name="connsiteX0" fmla="*/ 0 w 11165482"/>
              <a:gd name="connsiteY0" fmla="*/ 0 h 45719"/>
              <a:gd name="connsiteX1" fmla="*/ 8715708 w 11165482"/>
              <a:gd name="connsiteY1" fmla="*/ 0 h 45719"/>
              <a:gd name="connsiteX2" fmla="*/ 11165482 w 11165482"/>
              <a:gd name="connsiteY2" fmla="*/ 0 h 45719"/>
              <a:gd name="connsiteX3" fmla="*/ 11165482 w 11165482"/>
              <a:gd name="connsiteY3" fmla="*/ 45719 h 45719"/>
              <a:gd name="connsiteX4" fmla="*/ 8715708 w 11165482"/>
              <a:gd name="connsiteY4" fmla="*/ 45719 h 45719"/>
              <a:gd name="connsiteX5" fmla="*/ 5021183 w 11165482"/>
              <a:gd name="connsiteY5" fmla="*/ 45719 h 45719"/>
              <a:gd name="connsiteX6" fmla="*/ 0 w 11165482"/>
              <a:gd name="connsiteY6" fmla="*/ 45719 h 45719"/>
              <a:gd name="connsiteX7" fmla="*/ 0 w 11165482"/>
              <a:gd name="connsiteY7" fmla="*/ 0 h 45719"/>
              <a:gd name="connsiteX0" fmla="*/ 0 w 11165482"/>
              <a:gd name="connsiteY0" fmla="*/ 0 h 45719"/>
              <a:gd name="connsiteX1" fmla="*/ 8715708 w 11165482"/>
              <a:gd name="connsiteY1" fmla="*/ 0 h 45719"/>
              <a:gd name="connsiteX2" fmla="*/ 11165482 w 11165482"/>
              <a:gd name="connsiteY2" fmla="*/ 0 h 45719"/>
              <a:gd name="connsiteX3" fmla="*/ 11165482 w 11165482"/>
              <a:gd name="connsiteY3" fmla="*/ 45719 h 45719"/>
              <a:gd name="connsiteX4" fmla="*/ 8715708 w 11165482"/>
              <a:gd name="connsiteY4" fmla="*/ 45719 h 45719"/>
              <a:gd name="connsiteX5" fmla="*/ 0 w 11165482"/>
              <a:gd name="connsiteY5" fmla="*/ 45719 h 45719"/>
              <a:gd name="connsiteX6" fmla="*/ 0 w 11165482"/>
              <a:gd name="connsiteY6" fmla="*/ 0 h 45719"/>
              <a:gd name="connsiteX0" fmla="*/ 0 w 11165482"/>
              <a:gd name="connsiteY0" fmla="*/ 0 h 45719"/>
              <a:gd name="connsiteX1" fmla="*/ 8715708 w 11165482"/>
              <a:gd name="connsiteY1" fmla="*/ 0 h 45719"/>
              <a:gd name="connsiteX2" fmla="*/ 11165482 w 11165482"/>
              <a:gd name="connsiteY2" fmla="*/ 0 h 45719"/>
              <a:gd name="connsiteX3" fmla="*/ 11165482 w 11165482"/>
              <a:gd name="connsiteY3" fmla="*/ 45719 h 45719"/>
              <a:gd name="connsiteX4" fmla="*/ 0 w 11165482"/>
              <a:gd name="connsiteY4" fmla="*/ 45719 h 45719"/>
              <a:gd name="connsiteX5" fmla="*/ 0 w 11165482"/>
              <a:gd name="connsiteY5" fmla="*/ 0 h 45719"/>
              <a:gd name="connsiteX0" fmla="*/ 0 w 11165482"/>
              <a:gd name="connsiteY0" fmla="*/ 0 h 45719"/>
              <a:gd name="connsiteX1" fmla="*/ 11165482 w 11165482"/>
              <a:gd name="connsiteY1" fmla="*/ 0 h 45719"/>
              <a:gd name="connsiteX2" fmla="*/ 11165482 w 11165482"/>
              <a:gd name="connsiteY2" fmla="*/ 45719 h 45719"/>
              <a:gd name="connsiteX3" fmla="*/ 0 w 11165482"/>
              <a:gd name="connsiteY3" fmla="*/ 45719 h 45719"/>
              <a:gd name="connsiteX4" fmla="*/ 0 w 11165482"/>
              <a:gd name="connsiteY4" fmla="*/ 0 h 457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165482" h="45719">
                <a:moveTo>
                  <a:pt x="0" y="0"/>
                </a:moveTo>
                <a:lnTo>
                  <a:pt x="11165482" y="0"/>
                </a:lnTo>
                <a:lnTo>
                  <a:pt x="11165482" y="45719"/>
                </a:lnTo>
                <a:lnTo>
                  <a:pt x="0" y="45719"/>
                </a:lnTo>
                <a:lnTo>
                  <a:pt x="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Bierstadt"/>
              <a:ea typeface="+mn-ea"/>
              <a:cs typeface="+mn-cs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35CD89C-AEB7-08E4-66DC-994E2A8A0C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57432" y="6419088"/>
            <a:ext cx="64008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148CC95F-0247-41B6-91CF-DC97C76A7088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ierstadt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Bierstadt"/>
              <a:ea typeface="+mn-ea"/>
              <a:cs typeface="+mn-cs"/>
            </a:endParaRP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FF04275E-704A-1E5D-CF7C-E611E714A1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7867" y="677757"/>
            <a:ext cx="3933421" cy="715858"/>
          </a:xfr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</a:pPr>
            <a:r>
              <a:rPr lang="el-GR" sz="3600" dirty="0">
                <a:solidFill>
                  <a:schemeClr val="tx2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π</a:t>
            </a:r>
            <a:r>
              <a:rPr lang="en-US" sz="3600" baseline="30000" dirty="0">
                <a:solidFill>
                  <a:schemeClr val="tx2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+</a:t>
            </a:r>
            <a:r>
              <a:rPr lang="en-US" sz="3600" dirty="0">
                <a:solidFill>
                  <a:schemeClr val="tx2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en-US" sz="3600" dirty="0">
                <a:solidFill>
                  <a:schemeClr val="tx2"/>
                </a:solidFill>
                <a:ea typeface="Cambria Math" panose="02040503050406030204" pitchFamily="18" charset="0"/>
              </a:rPr>
              <a:t>phase space</a:t>
            </a:r>
            <a:endParaRPr lang="en-US" sz="3600" dirty="0">
              <a:solidFill>
                <a:schemeClr val="tx2"/>
              </a:solidFill>
            </a:endParaRPr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0F51E5CC-5DD0-14ED-FCBB-E066790D34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7867" y="1636029"/>
            <a:ext cx="4900800" cy="4421773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The cloudiness that we start to see with correlation in the r vs </a:t>
            </a:r>
            <a:r>
              <a:rPr lang="en-US" dirty="0" err="1"/>
              <a:t>pT</a:t>
            </a:r>
            <a:r>
              <a:rPr lang="en-US" dirty="0"/>
              <a:t> plot is due to the </a:t>
            </a:r>
            <a:r>
              <a:rPr lang="en-GB" dirty="0"/>
              <a:t>the transport mixing the phase space.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GB" dirty="0"/>
              <a:t>From ChatGPT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073EE7C-4D7D-EB02-1DF2-9C1C670034C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36333" y="183065"/>
            <a:ext cx="6032283" cy="303193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58592E89-53B4-FF89-B1AF-D1BF6DC58BF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33866" y="3214998"/>
            <a:ext cx="6032283" cy="30114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46691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3878B0F6-33B5-D841-D891-5871930A19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17">
            <a:extLst>
              <a:ext uri="{FF2B5EF4-FFF2-40B4-BE49-F238E27FC236}">
                <a16:creationId xmlns:a16="http://schemas.microsoft.com/office/drawing/2014/main" id="{C1CA50DB-89EB-9C38-ED99-E159EB4CEA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799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Bierstadt"/>
              <a:ea typeface="+mn-ea"/>
              <a:cs typeface="+mn-cs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008C1EBC-DA81-F14E-C996-857331E142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7871" y="508090"/>
            <a:ext cx="3412998" cy="14927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Bierstadt"/>
              <a:ea typeface="+mn-ea"/>
              <a:cs typeface="+mn-cs"/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E027B18A-8816-D4C0-D374-827F08B7B4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36008" y="611650"/>
            <a:ext cx="7031736" cy="4571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Bierstadt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D031202-4C2D-E194-BB99-EB1CD46618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1208" y="978408"/>
            <a:ext cx="3593592" cy="5376672"/>
          </a:xfrm>
        </p:spPr>
        <p:txBody>
          <a:bodyPr>
            <a:normAutofit/>
          </a:bodyPr>
          <a:lstStyle/>
          <a:p>
            <a:r>
              <a:rPr lang="en-US" sz="4800" dirty="0"/>
              <a:t>Next steps</a:t>
            </a:r>
            <a:endParaRPr lang="en-GB" sz="4800" dirty="0">
              <a:solidFill>
                <a:srgbClr val="C92127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23714C2-0A67-5861-8707-910BB69F0B1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16295" y="753533"/>
            <a:ext cx="7286237" cy="5665555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à"/>
            </a:pPr>
            <a:r>
              <a:rPr lang="en-US" sz="2000" dirty="0">
                <a:sym typeface="Wingdings" panose="05000000000000000000" pitchFamily="2" charset="2"/>
              </a:rPr>
              <a:t>Simulate pion production for 0T ~ no B-field</a:t>
            </a:r>
          </a:p>
          <a:p>
            <a:pPr>
              <a:buFont typeface="Wingdings" panose="05000000000000000000" pitchFamily="2" charset="2"/>
              <a:buChar char="à"/>
            </a:pPr>
            <a:r>
              <a:rPr lang="en-US" sz="2000" dirty="0">
                <a:sym typeface="Wingdings" panose="05000000000000000000" pitchFamily="2" charset="2"/>
              </a:rPr>
              <a:t>Simulate 0.8 GeV pions to study pion </a:t>
            </a:r>
            <a:r>
              <a:rPr lang="en-US" sz="2000" dirty="0" err="1">
                <a:sym typeface="Wingdings" panose="05000000000000000000" pitchFamily="2" charset="2"/>
              </a:rPr>
              <a:t>pT</a:t>
            </a:r>
            <a:r>
              <a:rPr lang="en-US" sz="2000" dirty="0">
                <a:sym typeface="Wingdings" panose="05000000000000000000" pitchFamily="2" charset="2"/>
              </a:rPr>
              <a:t> in low energy regime.</a:t>
            </a:r>
          </a:p>
          <a:p>
            <a:pPr>
              <a:buFont typeface="Wingdings" panose="05000000000000000000" pitchFamily="2" charset="2"/>
              <a:buChar char="à"/>
            </a:pPr>
            <a:r>
              <a:rPr lang="en-US" sz="2000" dirty="0">
                <a:sym typeface="Wingdings" panose="05000000000000000000" pitchFamily="2" charset="2"/>
              </a:rPr>
              <a:t>Maybe try to find a way to track particles (won’t spend so much time on this)</a:t>
            </a:r>
          </a:p>
          <a:p>
            <a:pPr>
              <a:buFont typeface="Wingdings" panose="05000000000000000000" pitchFamily="2" charset="2"/>
              <a:buChar char="à"/>
            </a:pPr>
            <a:r>
              <a:rPr lang="en-US" sz="2000" dirty="0">
                <a:sym typeface="Wingdings" panose="05000000000000000000" pitchFamily="2" charset="2"/>
              </a:rPr>
              <a:t>I am also working on a way to create a source pion beam file to be used for G4bl simulations  working towards a full pion/muon tracking in G4bl.</a:t>
            </a:r>
          </a:p>
          <a:p>
            <a:pPr>
              <a:buFont typeface="Wingdings" panose="05000000000000000000" pitchFamily="2" charset="2"/>
              <a:buChar char="à"/>
            </a:pPr>
            <a:endParaRPr lang="en-US" sz="2000" dirty="0">
              <a:sym typeface="Wingdings" panose="05000000000000000000" pitchFamily="2" charset="2"/>
            </a:endParaRP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C977D33E-3BAD-202C-484D-CB4EFED3AD67}"/>
              </a:ext>
            </a:extLst>
          </p:cNvPr>
          <p:cNvSpPr txBox="1">
            <a:spLocks/>
          </p:cNvSpPr>
          <p:nvPr/>
        </p:nvSpPr>
        <p:spPr>
          <a:xfrm>
            <a:off x="5031408" y="1366537"/>
            <a:ext cx="6642432" cy="146304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11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marR="0" lvl="0" indent="-228600" algn="l" defTabSz="914400" rtl="0" eaLnBrk="1" fontAlgn="auto" latinLnBrk="0" hangingPunct="1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à"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Bierstadt"/>
              <a:ea typeface="+mn-ea"/>
              <a:cs typeface="+mn-cs"/>
              <a:sym typeface="Wingdings" panose="05000000000000000000" pitchFamily="2" charset="2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95D07D1-CCA7-4BE3-B569-D86642E451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48CC95F-0247-41B6-91CF-DC97C76A708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ierstadt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Bierstad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565111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AC5A572-2F9B-3718-D357-684A0283EB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696369BA-B133-74D3-CF2E-4C0F010DFE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7869" y="508090"/>
            <a:ext cx="11153214" cy="149279"/>
          </a:xfrm>
          <a:custGeom>
            <a:avLst/>
            <a:gdLst>
              <a:gd name="connsiteX0" fmla="*/ 0 w 8085002"/>
              <a:gd name="connsiteY0" fmla="*/ 0 h 149279"/>
              <a:gd name="connsiteX1" fmla="*/ 8085002 w 8085002"/>
              <a:gd name="connsiteY1" fmla="*/ 0 h 149279"/>
              <a:gd name="connsiteX2" fmla="*/ 8085002 w 8085002"/>
              <a:gd name="connsiteY2" fmla="*/ 149279 h 149279"/>
              <a:gd name="connsiteX3" fmla="*/ 0 w 8085002"/>
              <a:gd name="connsiteY3" fmla="*/ 149279 h 1492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085002" h="149279">
                <a:moveTo>
                  <a:pt x="0" y="0"/>
                </a:moveTo>
                <a:lnTo>
                  <a:pt x="8085002" y="0"/>
                </a:lnTo>
                <a:lnTo>
                  <a:pt x="8085002" y="149279"/>
                </a:lnTo>
                <a:lnTo>
                  <a:pt x="0" y="14927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Bierstadt"/>
              <a:ea typeface="+mn-ea"/>
              <a:cs typeface="+mn-cs"/>
            </a:endParaRPr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1AC02728-0865-16CA-ECE4-553B212E2F2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7870" y="6209925"/>
            <a:ext cx="11155680" cy="45719"/>
          </a:xfrm>
          <a:custGeom>
            <a:avLst/>
            <a:gdLst/>
            <a:ahLst/>
            <a:cxnLst/>
            <a:rect l="l" t="t" r="r" b="b"/>
            <a:pathLst>
              <a:path w="8715708" h="45719">
                <a:moveTo>
                  <a:pt x="0" y="0"/>
                </a:moveTo>
                <a:lnTo>
                  <a:pt x="3694525" y="0"/>
                </a:lnTo>
                <a:lnTo>
                  <a:pt x="5021183" y="0"/>
                </a:lnTo>
                <a:lnTo>
                  <a:pt x="8715708" y="0"/>
                </a:lnTo>
                <a:lnTo>
                  <a:pt x="8715708" y="45719"/>
                </a:lnTo>
                <a:lnTo>
                  <a:pt x="5021183" y="45719"/>
                </a:lnTo>
                <a:lnTo>
                  <a:pt x="3694525" y="45719"/>
                </a:lnTo>
                <a:lnTo>
                  <a:pt x="0" y="4571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Bierstadt"/>
              <a:ea typeface="+mn-ea"/>
              <a:cs typeface="+mn-cs"/>
            </a:endParaRPr>
          </a:p>
        </p:txBody>
      </p:sp>
      <p:sp useBgFill="1">
        <p:nvSpPr>
          <p:cNvPr id="21" name="Rectangle 20">
            <a:extLst>
              <a:ext uri="{FF2B5EF4-FFF2-40B4-BE49-F238E27FC236}">
                <a16:creationId xmlns:a16="http://schemas.microsoft.com/office/drawing/2014/main" id="{C3E1736D-DE0B-1966-4468-887B0DE327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799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Bierstadt"/>
              <a:ea typeface="+mn-ea"/>
              <a:cs typeface="+mn-cs"/>
            </a:endParaRPr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DE798EE1-A2D6-705B-E331-23B464FB71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7868" y="6300216"/>
            <a:ext cx="11165482" cy="45719"/>
          </a:xfrm>
          <a:custGeom>
            <a:avLst/>
            <a:gdLst>
              <a:gd name="connsiteX0" fmla="*/ 0 w 11165482"/>
              <a:gd name="connsiteY0" fmla="*/ 0 h 45719"/>
              <a:gd name="connsiteX1" fmla="*/ 3694525 w 11165482"/>
              <a:gd name="connsiteY1" fmla="*/ 0 h 45719"/>
              <a:gd name="connsiteX2" fmla="*/ 5021183 w 11165482"/>
              <a:gd name="connsiteY2" fmla="*/ 0 h 45719"/>
              <a:gd name="connsiteX3" fmla="*/ 6144299 w 11165482"/>
              <a:gd name="connsiteY3" fmla="*/ 0 h 45719"/>
              <a:gd name="connsiteX4" fmla="*/ 8715708 w 11165482"/>
              <a:gd name="connsiteY4" fmla="*/ 0 h 45719"/>
              <a:gd name="connsiteX5" fmla="*/ 11165482 w 11165482"/>
              <a:gd name="connsiteY5" fmla="*/ 0 h 45719"/>
              <a:gd name="connsiteX6" fmla="*/ 11165482 w 11165482"/>
              <a:gd name="connsiteY6" fmla="*/ 45719 h 45719"/>
              <a:gd name="connsiteX7" fmla="*/ 8715708 w 11165482"/>
              <a:gd name="connsiteY7" fmla="*/ 45719 h 45719"/>
              <a:gd name="connsiteX8" fmla="*/ 6144299 w 11165482"/>
              <a:gd name="connsiteY8" fmla="*/ 45719 h 45719"/>
              <a:gd name="connsiteX9" fmla="*/ 5021183 w 11165482"/>
              <a:gd name="connsiteY9" fmla="*/ 45719 h 45719"/>
              <a:gd name="connsiteX10" fmla="*/ 3694525 w 11165482"/>
              <a:gd name="connsiteY10" fmla="*/ 45719 h 45719"/>
              <a:gd name="connsiteX11" fmla="*/ 0 w 11165482"/>
              <a:gd name="connsiteY11" fmla="*/ 45719 h 45719"/>
              <a:gd name="connsiteX0" fmla="*/ 0 w 11165482"/>
              <a:gd name="connsiteY0" fmla="*/ 0 h 45719"/>
              <a:gd name="connsiteX1" fmla="*/ 3694525 w 11165482"/>
              <a:gd name="connsiteY1" fmla="*/ 0 h 45719"/>
              <a:gd name="connsiteX2" fmla="*/ 6144299 w 11165482"/>
              <a:gd name="connsiteY2" fmla="*/ 0 h 45719"/>
              <a:gd name="connsiteX3" fmla="*/ 8715708 w 11165482"/>
              <a:gd name="connsiteY3" fmla="*/ 0 h 45719"/>
              <a:gd name="connsiteX4" fmla="*/ 11165482 w 11165482"/>
              <a:gd name="connsiteY4" fmla="*/ 0 h 45719"/>
              <a:gd name="connsiteX5" fmla="*/ 11165482 w 11165482"/>
              <a:gd name="connsiteY5" fmla="*/ 45719 h 45719"/>
              <a:gd name="connsiteX6" fmla="*/ 8715708 w 11165482"/>
              <a:gd name="connsiteY6" fmla="*/ 45719 h 45719"/>
              <a:gd name="connsiteX7" fmla="*/ 6144299 w 11165482"/>
              <a:gd name="connsiteY7" fmla="*/ 45719 h 45719"/>
              <a:gd name="connsiteX8" fmla="*/ 5021183 w 11165482"/>
              <a:gd name="connsiteY8" fmla="*/ 45719 h 45719"/>
              <a:gd name="connsiteX9" fmla="*/ 3694525 w 11165482"/>
              <a:gd name="connsiteY9" fmla="*/ 45719 h 45719"/>
              <a:gd name="connsiteX10" fmla="*/ 0 w 11165482"/>
              <a:gd name="connsiteY10" fmla="*/ 45719 h 45719"/>
              <a:gd name="connsiteX11" fmla="*/ 0 w 11165482"/>
              <a:gd name="connsiteY11" fmla="*/ 0 h 45719"/>
              <a:gd name="connsiteX0" fmla="*/ 0 w 11165482"/>
              <a:gd name="connsiteY0" fmla="*/ 0 h 45719"/>
              <a:gd name="connsiteX1" fmla="*/ 3694525 w 11165482"/>
              <a:gd name="connsiteY1" fmla="*/ 0 h 45719"/>
              <a:gd name="connsiteX2" fmla="*/ 6144299 w 11165482"/>
              <a:gd name="connsiteY2" fmla="*/ 0 h 45719"/>
              <a:gd name="connsiteX3" fmla="*/ 8715708 w 11165482"/>
              <a:gd name="connsiteY3" fmla="*/ 0 h 45719"/>
              <a:gd name="connsiteX4" fmla="*/ 11165482 w 11165482"/>
              <a:gd name="connsiteY4" fmla="*/ 0 h 45719"/>
              <a:gd name="connsiteX5" fmla="*/ 11165482 w 11165482"/>
              <a:gd name="connsiteY5" fmla="*/ 45719 h 45719"/>
              <a:gd name="connsiteX6" fmla="*/ 8715708 w 11165482"/>
              <a:gd name="connsiteY6" fmla="*/ 45719 h 45719"/>
              <a:gd name="connsiteX7" fmla="*/ 6144299 w 11165482"/>
              <a:gd name="connsiteY7" fmla="*/ 45719 h 45719"/>
              <a:gd name="connsiteX8" fmla="*/ 5021183 w 11165482"/>
              <a:gd name="connsiteY8" fmla="*/ 45719 h 45719"/>
              <a:gd name="connsiteX9" fmla="*/ 0 w 11165482"/>
              <a:gd name="connsiteY9" fmla="*/ 45719 h 45719"/>
              <a:gd name="connsiteX10" fmla="*/ 0 w 11165482"/>
              <a:gd name="connsiteY10" fmla="*/ 0 h 45719"/>
              <a:gd name="connsiteX0" fmla="*/ 0 w 11165482"/>
              <a:gd name="connsiteY0" fmla="*/ 0 h 45719"/>
              <a:gd name="connsiteX1" fmla="*/ 6144299 w 11165482"/>
              <a:gd name="connsiteY1" fmla="*/ 0 h 45719"/>
              <a:gd name="connsiteX2" fmla="*/ 8715708 w 11165482"/>
              <a:gd name="connsiteY2" fmla="*/ 0 h 45719"/>
              <a:gd name="connsiteX3" fmla="*/ 11165482 w 11165482"/>
              <a:gd name="connsiteY3" fmla="*/ 0 h 45719"/>
              <a:gd name="connsiteX4" fmla="*/ 11165482 w 11165482"/>
              <a:gd name="connsiteY4" fmla="*/ 45719 h 45719"/>
              <a:gd name="connsiteX5" fmla="*/ 8715708 w 11165482"/>
              <a:gd name="connsiteY5" fmla="*/ 45719 h 45719"/>
              <a:gd name="connsiteX6" fmla="*/ 6144299 w 11165482"/>
              <a:gd name="connsiteY6" fmla="*/ 45719 h 45719"/>
              <a:gd name="connsiteX7" fmla="*/ 5021183 w 11165482"/>
              <a:gd name="connsiteY7" fmla="*/ 45719 h 45719"/>
              <a:gd name="connsiteX8" fmla="*/ 0 w 11165482"/>
              <a:gd name="connsiteY8" fmla="*/ 45719 h 45719"/>
              <a:gd name="connsiteX9" fmla="*/ 0 w 11165482"/>
              <a:gd name="connsiteY9" fmla="*/ 0 h 45719"/>
              <a:gd name="connsiteX0" fmla="*/ 0 w 11165482"/>
              <a:gd name="connsiteY0" fmla="*/ 0 h 45719"/>
              <a:gd name="connsiteX1" fmla="*/ 6144299 w 11165482"/>
              <a:gd name="connsiteY1" fmla="*/ 0 h 45719"/>
              <a:gd name="connsiteX2" fmla="*/ 8715708 w 11165482"/>
              <a:gd name="connsiteY2" fmla="*/ 0 h 45719"/>
              <a:gd name="connsiteX3" fmla="*/ 11165482 w 11165482"/>
              <a:gd name="connsiteY3" fmla="*/ 0 h 45719"/>
              <a:gd name="connsiteX4" fmla="*/ 11165482 w 11165482"/>
              <a:gd name="connsiteY4" fmla="*/ 45719 h 45719"/>
              <a:gd name="connsiteX5" fmla="*/ 8715708 w 11165482"/>
              <a:gd name="connsiteY5" fmla="*/ 45719 h 45719"/>
              <a:gd name="connsiteX6" fmla="*/ 5021183 w 11165482"/>
              <a:gd name="connsiteY6" fmla="*/ 45719 h 45719"/>
              <a:gd name="connsiteX7" fmla="*/ 0 w 11165482"/>
              <a:gd name="connsiteY7" fmla="*/ 45719 h 45719"/>
              <a:gd name="connsiteX8" fmla="*/ 0 w 11165482"/>
              <a:gd name="connsiteY8" fmla="*/ 0 h 45719"/>
              <a:gd name="connsiteX0" fmla="*/ 0 w 11165482"/>
              <a:gd name="connsiteY0" fmla="*/ 0 h 45719"/>
              <a:gd name="connsiteX1" fmla="*/ 8715708 w 11165482"/>
              <a:gd name="connsiteY1" fmla="*/ 0 h 45719"/>
              <a:gd name="connsiteX2" fmla="*/ 11165482 w 11165482"/>
              <a:gd name="connsiteY2" fmla="*/ 0 h 45719"/>
              <a:gd name="connsiteX3" fmla="*/ 11165482 w 11165482"/>
              <a:gd name="connsiteY3" fmla="*/ 45719 h 45719"/>
              <a:gd name="connsiteX4" fmla="*/ 8715708 w 11165482"/>
              <a:gd name="connsiteY4" fmla="*/ 45719 h 45719"/>
              <a:gd name="connsiteX5" fmla="*/ 5021183 w 11165482"/>
              <a:gd name="connsiteY5" fmla="*/ 45719 h 45719"/>
              <a:gd name="connsiteX6" fmla="*/ 0 w 11165482"/>
              <a:gd name="connsiteY6" fmla="*/ 45719 h 45719"/>
              <a:gd name="connsiteX7" fmla="*/ 0 w 11165482"/>
              <a:gd name="connsiteY7" fmla="*/ 0 h 45719"/>
              <a:gd name="connsiteX0" fmla="*/ 0 w 11165482"/>
              <a:gd name="connsiteY0" fmla="*/ 0 h 45719"/>
              <a:gd name="connsiteX1" fmla="*/ 8715708 w 11165482"/>
              <a:gd name="connsiteY1" fmla="*/ 0 h 45719"/>
              <a:gd name="connsiteX2" fmla="*/ 11165482 w 11165482"/>
              <a:gd name="connsiteY2" fmla="*/ 0 h 45719"/>
              <a:gd name="connsiteX3" fmla="*/ 11165482 w 11165482"/>
              <a:gd name="connsiteY3" fmla="*/ 45719 h 45719"/>
              <a:gd name="connsiteX4" fmla="*/ 8715708 w 11165482"/>
              <a:gd name="connsiteY4" fmla="*/ 45719 h 45719"/>
              <a:gd name="connsiteX5" fmla="*/ 0 w 11165482"/>
              <a:gd name="connsiteY5" fmla="*/ 45719 h 45719"/>
              <a:gd name="connsiteX6" fmla="*/ 0 w 11165482"/>
              <a:gd name="connsiteY6" fmla="*/ 0 h 45719"/>
              <a:gd name="connsiteX0" fmla="*/ 0 w 11165482"/>
              <a:gd name="connsiteY0" fmla="*/ 0 h 45719"/>
              <a:gd name="connsiteX1" fmla="*/ 8715708 w 11165482"/>
              <a:gd name="connsiteY1" fmla="*/ 0 h 45719"/>
              <a:gd name="connsiteX2" fmla="*/ 11165482 w 11165482"/>
              <a:gd name="connsiteY2" fmla="*/ 0 h 45719"/>
              <a:gd name="connsiteX3" fmla="*/ 11165482 w 11165482"/>
              <a:gd name="connsiteY3" fmla="*/ 45719 h 45719"/>
              <a:gd name="connsiteX4" fmla="*/ 0 w 11165482"/>
              <a:gd name="connsiteY4" fmla="*/ 45719 h 45719"/>
              <a:gd name="connsiteX5" fmla="*/ 0 w 11165482"/>
              <a:gd name="connsiteY5" fmla="*/ 0 h 45719"/>
              <a:gd name="connsiteX0" fmla="*/ 0 w 11165482"/>
              <a:gd name="connsiteY0" fmla="*/ 0 h 45719"/>
              <a:gd name="connsiteX1" fmla="*/ 11165482 w 11165482"/>
              <a:gd name="connsiteY1" fmla="*/ 0 h 45719"/>
              <a:gd name="connsiteX2" fmla="*/ 11165482 w 11165482"/>
              <a:gd name="connsiteY2" fmla="*/ 45719 h 45719"/>
              <a:gd name="connsiteX3" fmla="*/ 0 w 11165482"/>
              <a:gd name="connsiteY3" fmla="*/ 45719 h 45719"/>
              <a:gd name="connsiteX4" fmla="*/ 0 w 11165482"/>
              <a:gd name="connsiteY4" fmla="*/ 0 h 457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165482" h="45719">
                <a:moveTo>
                  <a:pt x="0" y="0"/>
                </a:moveTo>
                <a:lnTo>
                  <a:pt x="11165482" y="0"/>
                </a:lnTo>
                <a:lnTo>
                  <a:pt x="11165482" y="45719"/>
                </a:lnTo>
                <a:lnTo>
                  <a:pt x="0" y="45719"/>
                </a:lnTo>
                <a:lnTo>
                  <a:pt x="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Bierstadt"/>
              <a:ea typeface="+mn-ea"/>
              <a:cs typeface="+mn-cs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18F299C-75F2-54E2-7C26-402259ABDE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57432" y="6419088"/>
            <a:ext cx="64008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148CC95F-0247-41B6-91CF-DC97C76A7088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ierstadt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Bierstadt"/>
              <a:ea typeface="+mn-ea"/>
              <a:cs typeface="+mn-cs"/>
            </a:endParaRP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7759DA63-5822-19EA-BA6C-8175924B7A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7868" y="220555"/>
            <a:ext cx="11153214" cy="1178253"/>
          </a:xfr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3600" dirty="0">
                <a:solidFill>
                  <a:schemeClr val="tx2"/>
                </a:solidFill>
                <a:ea typeface="Cambria Math" panose="02040503050406030204" pitchFamily="18" charset="0"/>
              </a:rPr>
              <a:t>Geometry Setup</a:t>
            </a:r>
            <a:endParaRPr lang="en-US" sz="3600" dirty="0">
              <a:solidFill>
                <a:schemeClr val="tx2"/>
              </a:solidFill>
            </a:endParaRPr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CCA625D1-CFC4-AC74-D9E9-69D2C09538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7671" y="1619363"/>
            <a:ext cx="3455020" cy="4421773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The solenoid is 2m wide and has a radius of 70cm.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The target is located at the center of the solenoid.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For now, I chose the transport system to have an aperture that is 60cm wide.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The driver section does not have magnetic field (to ensure the protons move in a straight line)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Used 100,000 8GeV protons.</a:t>
            </a:r>
            <a:endParaRPr lang="en-GB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1299372-EA79-853A-1CE0-0E495A2DDAD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18707" y="1829153"/>
            <a:ext cx="7527205" cy="3068729"/>
          </a:xfrm>
          <a:prstGeom prst="rect">
            <a:avLst/>
          </a:prstGeom>
        </p:spPr>
      </p:pic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B7A7B821-A69F-7DDE-E2BE-90305E4DD015}"/>
              </a:ext>
            </a:extLst>
          </p:cNvPr>
          <p:cNvCxnSpPr>
            <a:cxnSpLocks/>
          </p:cNvCxnSpPr>
          <p:nvPr/>
        </p:nvCxnSpPr>
        <p:spPr>
          <a:xfrm>
            <a:off x="4166289" y="5004216"/>
            <a:ext cx="7432040" cy="0"/>
          </a:xfrm>
          <a:prstGeom prst="straightConnector1">
            <a:avLst/>
          </a:prstGeom>
          <a:ln w="19050" cap="flat" cmpd="sng" algn="ctr">
            <a:solidFill>
              <a:schemeClr val="dk1"/>
            </a:solidFill>
            <a:prstDash val="solid"/>
            <a:round/>
            <a:headEnd type="arrow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5C2B551C-11CC-1606-DF4A-DF84DFB6918C}"/>
              </a:ext>
            </a:extLst>
          </p:cNvPr>
          <p:cNvCxnSpPr>
            <a:cxnSpLocks/>
          </p:cNvCxnSpPr>
          <p:nvPr/>
        </p:nvCxnSpPr>
        <p:spPr>
          <a:xfrm>
            <a:off x="6023029" y="1981616"/>
            <a:ext cx="3718560" cy="0"/>
          </a:xfrm>
          <a:prstGeom prst="straightConnector1">
            <a:avLst/>
          </a:prstGeom>
          <a:ln w="19050" cap="flat" cmpd="sng" algn="ctr">
            <a:solidFill>
              <a:schemeClr val="dk1"/>
            </a:solidFill>
            <a:prstDash val="solid"/>
            <a:round/>
            <a:headEnd type="arrow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CEC07BB2-31FF-9E8D-579B-5AAC29E2C054}"/>
              </a:ext>
            </a:extLst>
          </p:cNvPr>
          <p:cNvCxnSpPr>
            <a:cxnSpLocks/>
          </p:cNvCxnSpPr>
          <p:nvPr/>
        </p:nvCxnSpPr>
        <p:spPr>
          <a:xfrm>
            <a:off x="11491480" y="2809656"/>
            <a:ext cx="0" cy="1102360"/>
          </a:xfrm>
          <a:prstGeom prst="straightConnector1">
            <a:avLst/>
          </a:prstGeom>
          <a:ln w="19050" cap="flat" cmpd="sng" algn="ctr">
            <a:solidFill>
              <a:schemeClr val="dk1"/>
            </a:solidFill>
            <a:prstDash val="solid"/>
            <a:round/>
            <a:headEnd type="arrow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18" name="TextBox 17">
            <a:extLst>
              <a:ext uri="{FF2B5EF4-FFF2-40B4-BE49-F238E27FC236}">
                <a16:creationId xmlns:a16="http://schemas.microsoft.com/office/drawing/2014/main" id="{5883C7C7-2D27-571E-50CB-8E91C6C73C5B}"/>
              </a:ext>
            </a:extLst>
          </p:cNvPr>
          <p:cNvSpPr txBox="1"/>
          <p:nvPr/>
        </p:nvSpPr>
        <p:spPr>
          <a:xfrm>
            <a:off x="7499031" y="5019117"/>
            <a:ext cx="76655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400 cm</a:t>
            </a:r>
            <a:endParaRPr lang="en-GB" sz="1400" dirty="0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8571AFB6-F6A1-F92C-2FBB-85E25150198A}"/>
              </a:ext>
            </a:extLst>
          </p:cNvPr>
          <p:cNvSpPr txBox="1"/>
          <p:nvPr/>
        </p:nvSpPr>
        <p:spPr>
          <a:xfrm>
            <a:off x="10579051" y="3404013"/>
            <a:ext cx="91242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dirty="0"/>
              <a:t>Aperture:</a:t>
            </a:r>
          </a:p>
          <a:p>
            <a:pPr algn="ctr"/>
            <a:r>
              <a:rPr lang="en-US" sz="1400" dirty="0"/>
              <a:t>60 cm</a:t>
            </a:r>
            <a:endParaRPr lang="en-GB" sz="1400" dirty="0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D2D94BC1-3BBE-3E7C-2659-121306F75EDB}"/>
              </a:ext>
            </a:extLst>
          </p:cNvPr>
          <p:cNvSpPr txBox="1"/>
          <p:nvPr/>
        </p:nvSpPr>
        <p:spPr>
          <a:xfrm>
            <a:off x="7499031" y="1630692"/>
            <a:ext cx="76655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200 cm</a:t>
            </a:r>
            <a:endParaRPr lang="en-GB" sz="1400" dirty="0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C0363707-6759-EE44-8C05-DE961EC501B0}"/>
              </a:ext>
            </a:extLst>
          </p:cNvPr>
          <p:cNvSpPr txBox="1"/>
          <p:nvPr/>
        </p:nvSpPr>
        <p:spPr>
          <a:xfrm>
            <a:off x="4166289" y="3360836"/>
            <a:ext cx="179815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rgbClr val="ED7613"/>
                </a:solidFill>
              </a:rPr>
              <a:t>No magnetic field here</a:t>
            </a:r>
            <a:endParaRPr lang="en-GB" sz="1400" dirty="0">
              <a:solidFill>
                <a:srgbClr val="ED7613"/>
              </a:solidFill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7681E624-FAC1-0448-3F82-26273523E222}"/>
              </a:ext>
            </a:extLst>
          </p:cNvPr>
          <p:cNvSpPr txBox="1"/>
          <p:nvPr/>
        </p:nvSpPr>
        <p:spPr>
          <a:xfrm>
            <a:off x="7943438" y="3327241"/>
            <a:ext cx="179815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accent2">
                    <a:lumMod val="75000"/>
                  </a:schemeClr>
                </a:solidFill>
              </a:rPr>
              <a:t>Target:</a:t>
            </a:r>
          </a:p>
          <a:p>
            <a:pPr marL="173038" indent="-173038">
              <a:buFont typeface="Wingdings" panose="05000000000000000000" pitchFamily="2" charset="2"/>
              <a:buChar char="§"/>
            </a:pPr>
            <a:r>
              <a:rPr lang="en-US" sz="1200" dirty="0">
                <a:solidFill>
                  <a:schemeClr val="accent2">
                    <a:lumMod val="75000"/>
                  </a:schemeClr>
                </a:solidFill>
              </a:rPr>
              <a:t>Radius = 0.15 cm</a:t>
            </a:r>
          </a:p>
          <a:p>
            <a:pPr marL="173038" indent="-173038">
              <a:buFont typeface="Wingdings" panose="05000000000000000000" pitchFamily="2" charset="2"/>
              <a:buChar char="§"/>
            </a:pPr>
            <a:r>
              <a:rPr lang="en-US" sz="1200" dirty="0">
                <a:solidFill>
                  <a:schemeClr val="accent2">
                    <a:lumMod val="75000"/>
                  </a:schemeClr>
                </a:solidFill>
              </a:rPr>
              <a:t>Length = 17 cm</a:t>
            </a:r>
            <a:endParaRPr lang="en-GB" sz="1200" dirty="0">
              <a:solidFill>
                <a:schemeClr val="accent2">
                  <a:lumMod val="75000"/>
                </a:schemeClr>
              </a:solidFill>
            </a:endParaRPr>
          </a:p>
        </p:txBody>
      </p:sp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56EAD8C9-A003-AFF1-A249-7C00B525CC01}"/>
              </a:ext>
            </a:extLst>
          </p:cNvPr>
          <p:cNvCxnSpPr>
            <a:cxnSpLocks/>
          </p:cNvCxnSpPr>
          <p:nvPr/>
        </p:nvCxnSpPr>
        <p:spPr>
          <a:xfrm>
            <a:off x="9723218" y="4020606"/>
            <a:ext cx="1856740" cy="0"/>
          </a:xfrm>
          <a:prstGeom prst="straightConnector1">
            <a:avLst/>
          </a:prstGeom>
          <a:ln w="19050" cap="flat" cmpd="sng" algn="ctr">
            <a:solidFill>
              <a:schemeClr val="dk1"/>
            </a:solidFill>
            <a:prstDash val="solid"/>
            <a:round/>
            <a:headEnd type="arrow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35" name="TextBox 34">
            <a:extLst>
              <a:ext uri="{FF2B5EF4-FFF2-40B4-BE49-F238E27FC236}">
                <a16:creationId xmlns:a16="http://schemas.microsoft.com/office/drawing/2014/main" id="{AB31F467-7DE3-F670-9679-DCB95CF63D1D}"/>
              </a:ext>
            </a:extLst>
          </p:cNvPr>
          <p:cNvSpPr txBox="1"/>
          <p:nvPr/>
        </p:nvSpPr>
        <p:spPr>
          <a:xfrm>
            <a:off x="10239014" y="4008118"/>
            <a:ext cx="76655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100 cm</a:t>
            </a:r>
            <a:endParaRPr lang="en-GB" sz="1400" dirty="0"/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299244B1-1B7F-6E6C-3201-D3DE3B9A7864}"/>
              </a:ext>
            </a:extLst>
          </p:cNvPr>
          <p:cNvSpPr txBox="1"/>
          <p:nvPr/>
        </p:nvSpPr>
        <p:spPr>
          <a:xfrm>
            <a:off x="10187891" y="2804889"/>
            <a:ext cx="7823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accent3">
                    <a:lumMod val="75000"/>
                  </a:schemeClr>
                </a:solidFill>
              </a:rPr>
              <a:t>Invisible detector</a:t>
            </a:r>
            <a:endParaRPr lang="en-GB" sz="1200" dirty="0">
              <a:solidFill>
                <a:schemeClr val="accent3">
                  <a:lumMod val="75000"/>
                </a:schemeClr>
              </a:solidFill>
            </a:endParaRPr>
          </a:p>
        </p:txBody>
      </p:sp>
      <p:cxnSp>
        <p:nvCxnSpPr>
          <p:cNvPr id="39" name="Straight Arrow Connector 38">
            <a:extLst>
              <a:ext uri="{FF2B5EF4-FFF2-40B4-BE49-F238E27FC236}">
                <a16:creationId xmlns:a16="http://schemas.microsoft.com/office/drawing/2014/main" id="{0E897007-FAC0-F1B7-7963-35D0C20FB2E0}"/>
              </a:ext>
            </a:extLst>
          </p:cNvPr>
          <p:cNvCxnSpPr>
            <a:cxnSpLocks/>
          </p:cNvCxnSpPr>
          <p:nvPr/>
        </p:nvCxnSpPr>
        <p:spPr>
          <a:xfrm flipH="1">
            <a:off x="9937000" y="3140573"/>
            <a:ext cx="302014" cy="220263"/>
          </a:xfrm>
          <a:prstGeom prst="straightConnector1">
            <a:avLst/>
          </a:prstGeom>
          <a:ln w="19050" cap="flat" cmpd="sng" algn="ctr">
            <a:solidFill>
              <a:schemeClr val="accent3">
                <a:lumMod val="75000"/>
              </a:schemeClr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44" name="Straight Arrow Connector 43">
            <a:extLst>
              <a:ext uri="{FF2B5EF4-FFF2-40B4-BE49-F238E27FC236}">
                <a16:creationId xmlns:a16="http://schemas.microsoft.com/office/drawing/2014/main" id="{A50B3C60-CDE8-ADE9-A8C8-C55D1C9AAEB8}"/>
              </a:ext>
            </a:extLst>
          </p:cNvPr>
          <p:cNvCxnSpPr>
            <a:cxnSpLocks/>
          </p:cNvCxnSpPr>
          <p:nvPr/>
        </p:nvCxnSpPr>
        <p:spPr>
          <a:xfrm>
            <a:off x="5920195" y="2055634"/>
            <a:ext cx="0" cy="1305202"/>
          </a:xfrm>
          <a:prstGeom prst="straightConnector1">
            <a:avLst/>
          </a:prstGeom>
          <a:ln w="19050" cap="flat" cmpd="sng" algn="ctr">
            <a:solidFill>
              <a:schemeClr val="dk1"/>
            </a:solidFill>
            <a:prstDash val="solid"/>
            <a:round/>
            <a:headEnd type="arrow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47" name="TextBox 46">
            <a:extLst>
              <a:ext uri="{FF2B5EF4-FFF2-40B4-BE49-F238E27FC236}">
                <a16:creationId xmlns:a16="http://schemas.microsoft.com/office/drawing/2014/main" id="{F6D9D754-8549-5EE8-4159-918F8E1DBACE}"/>
              </a:ext>
            </a:extLst>
          </p:cNvPr>
          <p:cNvSpPr txBox="1"/>
          <p:nvPr/>
        </p:nvSpPr>
        <p:spPr>
          <a:xfrm>
            <a:off x="5251422" y="2506994"/>
            <a:ext cx="66877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70 cm</a:t>
            </a:r>
            <a:endParaRPr lang="en-GB" sz="1400" dirty="0"/>
          </a:p>
        </p:txBody>
      </p:sp>
      <p:cxnSp>
        <p:nvCxnSpPr>
          <p:cNvPr id="48" name="Straight Arrow Connector 47">
            <a:extLst>
              <a:ext uri="{FF2B5EF4-FFF2-40B4-BE49-F238E27FC236}">
                <a16:creationId xmlns:a16="http://schemas.microsoft.com/office/drawing/2014/main" id="{D7D78DD1-62F1-C0DA-6E29-01E346320CC8}"/>
              </a:ext>
            </a:extLst>
          </p:cNvPr>
          <p:cNvCxnSpPr>
            <a:cxnSpLocks/>
          </p:cNvCxnSpPr>
          <p:nvPr/>
        </p:nvCxnSpPr>
        <p:spPr>
          <a:xfrm>
            <a:off x="11747098" y="1829153"/>
            <a:ext cx="0" cy="1531683"/>
          </a:xfrm>
          <a:prstGeom prst="straightConnector1">
            <a:avLst/>
          </a:prstGeom>
          <a:ln w="19050" cap="flat" cmpd="sng" algn="ctr">
            <a:solidFill>
              <a:schemeClr val="dk1"/>
            </a:solidFill>
            <a:prstDash val="solid"/>
            <a:round/>
            <a:headEnd type="arrow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51" name="TextBox 50">
            <a:extLst>
              <a:ext uri="{FF2B5EF4-FFF2-40B4-BE49-F238E27FC236}">
                <a16:creationId xmlns:a16="http://schemas.microsoft.com/office/drawing/2014/main" id="{AE4EE0FE-51EF-69D9-3F63-0C938D17BC8A}"/>
              </a:ext>
            </a:extLst>
          </p:cNvPr>
          <p:cNvSpPr txBox="1"/>
          <p:nvPr/>
        </p:nvSpPr>
        <p:spPr>
          <a:xfrm rot="5400000">
            <a:off x="11564662" y="2547446"/>
            <a:ext cx="66877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80 cm</a:t>
            </a:r>
            <a:endParaRPr lang="en-GB" sz="1400" dirty="0"/>
          </a:p>
        </p:txBody>
      </p:sp>
    </p:spTree>
    <p:extLst>
      <p:ext uri="{BB962C8B-B14F-4D97-AF65-F5344CB8AC3E}">
        <p14:creationId xmlns:p14="http://schemas.microsoft.com/office/powerpoint/2010/main" val="28116492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0BAD411-F062-5778-2C47-2E44C16055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996EF94E-EDAB-ECE9-ED6F-9538F45981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7869" y="508090"/>
            <a:ext cx="11153214" cy="149279"/>
          </a:xfrm>
          <a:custGeom>
            <a:avLst/>
            <a:gdLst>
              <a:gd name="connsiteX0" fmla="*/ 0 w 8085002"/>
              <a:gd name="connsiteY0" fmla="*/ 0 h 149279"/>
              <a:gd name="connsiteX1" fmla="*/ 8085002 w 8085002"/>
              <a:gd name="connsiteY1" fmla="*/ 0 h 149279"/>
              <a:gd name="connsiteX2" fmla="*/ 8085002 w 8085002"/>
              <a:gd name="connsiteY2" fmla="*/ 149279 h 149279"/>
              <a:gd name="connsiteX3" fmla="*/ 0 w 8085002"/>
              <a:gd name="connsiteY3" fmla="*/ 149279 h 1492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085002" h="149279">
                <a:moveTo>
                  <a:pt x="0" y="0"/>
                </a:moveTo>
                <a:lnTo>
                  <a:pt x="8085002" y="0"/>
                </a:lnTo>
                <a:lnTo>
                  <a:pt x="8085002" y="149279"/>
                </a:lnTo>
                <a:lnTo>
                  <a:pt x="0" y="14927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Bierstadt"/>
              <a:ea typeface="+mn-ea"/>
              <a:cs typeface="+mn-cs"/>
            </a:endParaRPr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6181E4C6-9236-FC42-7E23-4CE689D2DF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7870" y="6209925"/>
            <a:ext cx="11155680" cy="45719"/>
          </a:xfrm>
          <a:custGeom>
            <a:avLst/>
            <a:gdLst/>
            <a:ahLst/>
            <a:cxnLst/>
            <a:rect l="l" t="t" r="r" b="b"/>
            <a:pathLst>
              <a:path w="8715708" h="45719">
                <a:moveTo>
                  <a:pt x="0" y="0"/>
                </a:moveTo>
                <a:lnTo>
                  <a:pt x="3694525" y="0"/>
                </a:lnTo>
                <a:lnTo>
                  <a:pt x="5021183" y="0"/>
                </a:lnTo>
                <a:lnTo>
                  <a:pt x="8715708" y="0"/>
                </a:lnTo>
                <a:lnTo>
                  <a:pt x="8715708" y="45719"/>
                </a:lnTo>
                <a:lnTo>
                  <a:pt x="5021183" y="45719"/>
                </a:lnTo>
                <a:lnTo>
                  <a:pt x="3694525" y="45719"/>
                </a:lnTo>
                <a:lnTo>
                  <a:pt x="0" y="4571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Bierstadt"/>
              <a:ea typeface="+mn-ea"/>
              <a:cs typeface="+mn-cs"/>
            </a:endParaRPr>
          </a:p>
        </p:txBody>
      </p:sp>
      <p:sp useBgFill="1">
        <p:nvSpPr>
          <p:cNvPr id="21" name="Rectangle 20">
            <a:extLst>
              <a:ext uri="{FF2B5EF4-FFF2-40B4-BE49-F238E27FC236}">
                <a16:creationId xmlns:a16="http://schemas.microsoft.com/office/drawing/2014/main" id="{3E7076ED-4A5A-2A6A-32CB-92E15833DA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799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Bierstadt"/>
              <a:ea typeface="+mn-ea"/>
              <a:cs typeface="+mn-cs"/>
            </a:endParaRPr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70AE9A25-6F32-65C0-4F07-B1D5650072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7868" y="6300216"/>
            <a:ext cx="11165482" cy="45719"/>
          </a:xfrm>
          <a:custGeom>
            <a:avLst/>
            <a:gdLst>
              <a:gd name="connsiteX0" fmla="*/ 0 w 11165482"/>
              <a:gd name="connsiteY0" fmla="*/ 0 h 45719"/>
              <a:gd name="connsiteX1" fmla="*/ 3694525 w 11165482"/>
              <a:gd name="connsiteY1" fmla="*/ 0 h 45719"/>
              <a:gd name="connsiteX2" fmla="*/ 5021183 w 11165482"/>
              <a:gd name="connsiteY2" fmla="*/ 0 h 45719"/>
              <a:gd name="connsiteX3" fmla="*/ 6144299 w 11165482"/>
              <a:gd name="connsiteY3" fmla="*/ 0 h 45719"/>
              <a:gd name="connsiteX4" fmla="*/ 8715708 w 11165482"/>
              <a:gd name="connsiteY4" fmla="*/ 0 h 45719"/>
              <a:gd name="connsiteX5" fmla="*/ 11165482 w 11165482"/>
              <a:gd name="connsiteY5" fmla="*/ 0 h 45719"/>
              <a:gd name="connsiteX6" fmla="*/ 11165482 w 11165482"/>
              <a:gd name="connsiteY6" fmla="*/ 45719 h 45719"/>
              <a:gd name="connsiteX7" fmla="*/ 8715708 w 11165482"/>
              <a:gd name="connsiteY7" fmla="*/ 45719 h 45719"/>
              <a:gd name="connsiteX8" fmla="*/ 6144299 w 11165482"/>
              <a:gd name="connsiteY8" fmla="*/ 45719 h 45719"/>
              <a:gd name="connsiteX9" fmla="*/ 5021183 w 11165482"/>
              <a:gd name="connsiteY9" fmla="*/ 45719 h 45719"/>
              <a:gd name="connsiteX10" fmla="*/ 3694525 w 11165482"/>
              <a:gd name="connsiteY10" fmla="*/ 45719 h 45719"/>
              <a:gd name="connsiteX11" fmla="*/ 0 w 11165482"/>
              <a:gd name="connsiteY11" fmla="*/ 45719 h 45719"/>
              <a:gd name="connsiteX0" fmla="*/ 0 w 11165482"/>
              <a:gd name="connsiteY0" fmla="*/ 0 h 45719"/>
              <a:gd name="connsiteX1" fmla="*/ 3694525 w 11165482"/>
              <a:gd name="connsiteY1" fmla="*/ 0 h 45719"/>
              <a:gd name="connsiteX2" fmla="*/ 6144299 w 11165482"/>
              <a:gd name="connsiteY2" fmla="*/ 0 h 45719"/>
              <a:gd name="connsiteX3" fmla="*/ 8715708 w 11165482"/>
              <a:gd name="connsiteY3" fmla="*/ 0 h 45719"/>
              <a:gd name="connsiteX4" fmla="*/ 11165482 w 11165482"/>
              <a:gd name="connsiteY4" fmla="*/ 0 h 45719"/>
              <a:gd name="connsiteX5" fmla="*/ 11165482 w 11165482"/>
              <a:gd name="connsiteY5" fmla="*/ 45719 h 45719"/>
              <a:gd name="connsiteX6" fmla="*/ 8715708 w 11165482"/>
              <a:gd name="connsiteY6" fmla="*/ 45719 h 45719"/>
              <a:gd name="connsiteX7" fmla="*/ 6144299 w 11165482"/>
              <a:gd name="connsiteY7" fmla="*/ 45719 h 45719"/>
              <a:gd name="connsiteX8" fmla="*/ 5021183 w 11165482"/>
              <a:gd name="connsiteY8" fmla="*/ 45719 h 45719"/>
              <a:gd name="connsiteX9" fmla="*/ 3694525 w 11165482"/>
              <a:gd name="connsiteY9" fmla="*/ 45719 h 45719"/>
              <a:gd name="connsiteX10" fmla="*/ 0 w 11165482"/>
              <a:gd name="connsiteY10" fmla="*/ 45719 h 45719"/>
              <a:gd name="connsiteX11" fmla="*/ 0 w 11165482"/>
              <a:gd name="connsiteY11" fmla="*/ 0 h 45719"/>
              <a:gd name="connsiteX0" fmla="*/ 0 w 11165482"/>
              <a:gd name="connsiteY0" fmla="*/ 0 h 45719"/>
              <a:gd name="connsiteX1" fmla="*/ 3694525 w 11165482"/>
              <a:gd name="connsiteY1" fmla="*/ 0 h 45719"/>
              <a:gd name="connsiteX2" fmla="*/ 6144299 w 11165482"/>
              <a:gd name="connsiteY2" fmla="*/ 0 h 45719"/>
              <a:gd name="connsiteX3" fmla="*/ 8715708 w 11165482"/>
              <a:gd name="connsiteY3" fmla="*/ 0 h 45719"/>
              <a:gd name="connsiteX4" fmla="*/ 11165482 w 11165482"/>
              <a:gd name="connsiteY4" fmla="*/ 0 h 45719"/>
              <a:gd name="connsiteX5" fmla="*/ 11165482 w 11165482"/>
              <a:gd name="connsiteY5" fmla="*/ 45719 h 45719"/>
              <a:gd name="connsiteX6" fmla="*/ 8715708 w 11165482"/>
              <a:gd name="connsiteY6" fmla="*/ 45719 h 45719"/>
              <a:gd name="connsiteX7" fmla="*/ 6144299 w 11165482"/>
              <a:gd name="connsiteY7" fmla="*/ 45719 h 45719"/>
              <a:gd name="connsiteX8" fmla="*/ 5021183 w 11165482"/>
              <a:gd name="connsiteY8" fmla="*/ 45719 h 45719"/>
              <a:gd name="connsiteX9" fmla="*/ 0 w 11165482"/>
              <a:gd name="connsiteY9" fmla="*/ 45719 h 45719"/>
              <a:gd name="connsiteX10" fmla="*/ 0 w 11165482"/>
              <a:gd name="connsiteY10" fmla="*/ 0 h 45719"/>
              <a:gd name="connsiteX0" fmla="*/ 0 w 11165482"/>
              <a:gd name="connsiteY0" fmla="*/ 0 h 45719"/>
              <a:gd name="connsiteX1" fmla="*/ 6144299 w 11165482"/>
              <a:gd name="connsiteY1" fmla="*/ 0 h 45719"/>
              <a:gd name="connsiteX2" fmla="*/ 8715708 w 11165482"/>
              <a:gd name="connsiteY2" fmla="*/ 0 h 45719"/>
              <a:gd name="connsiteX3" fmla="*/ 11165482 w 11165482"/>
              <a:gd name="connsiteY3" fmla="*/ 0 h 45719"/>
              <a:gd name="connsiteX4" fmla="*/ 11165482 w 11165482"/>
              <a:gd name="connsiteY4" fmla="*/ 45719 h 45719"/>
              <a:gd name="connsiteX5" fmla="*/ 8715708 w 11165482"/>
              <a:gd name="connsiteY5" fmla="*/ 45719 h 45719"/>
              <a:gd name="connsiteX6" fmla="*/ 6144299 w 11165482"/>
              <a:gd name="connsiteY6" fmla="*/ 45719 h 45719"/>
              <a:gd name="connsiteX7" fmla="*/ 5021183 w 11165482"/>
              <a:gd name="connsiteY7" fmla="*/ 45719 h 45719"/>
              <a:gd name="connsiteX8" fmla="*/ 0 w 11165482"/>
              <a:gd name="connsiteY8" fmla="*/ 45719 h 45719"/>
              <a:gd name="connsiteX9" fmla="*/ 0 w 11165482"/>
              <a:gd name="connsiteY9" fmla="*/ 0 h 45719"/>
              <a:gd name="connsiteX0" fmla="*/ 0 w 11165482"/>
              <a:gd name="connsiteY0" fmla="*/ 0 h 45719"/>
              <a:gd name="connsiteX1" fmla="*/ 6144299 w 11165482"/>
              <a:gd name="connsiteY1" fmla="*/ 0 h 45719"/>
              <a:gd name="connsiteX2" fmla="*/ 8715708 w 11165482"/>
              <a:gd name="connsiteY2" fmla="*/ 0 h 45719"/>
              <a:gd name="connsiteX3" fmla="*/ 11165482 w 11165482"/>
              <a:gd name="connsiteY3" fmla="*/ 0 h 45719"/>
              <a:gd name="connsiteX4" fmla="*/ 11165482 w 11165482"/>
              <a:gd name="connsiteY4" fmla="*/ 45719 h 45719"/>
              <a:gd name="connsiteX5" fmla="*/ 8715708 w 11165482"/>
              <a:gd name="connsiteY5" fmla="*/ 45719 h 45719"/>
              <a:gd name="connsiteX6" fmla="*/ 5021183 w 11165482"/>
              <a:gd name="connsiteY6" fmla="*/ 45719 h 45719"/>
              <a:gd name="connsiteX7" fmla="*/ 0 w 11165482"/>
              <a:gd name="connsiteY7" fmla="*/ 45719 h 45719"/>
              <a:gd name="connsiteX8" fmla="*/ 0 w 11165482"/>
              <a:gd name="connsiteY8" fmla="*/ 0 h 45719"/>
              <a:gd name="connsiteX0" fmla="*/ 0 w 11165482"/>
              <a:gd name="connsiteY0" fmla="*/ 0 h 45719"/>
              <a:gd name="connsiteX1" fmla="*/ 8715708 w 11165482"/>
              <a:gd name="connsiteY1" fmla="*/ 0 h 45719"/>
              <a:gd name="connsiteX2" fmla="*/ 11165482 w 11165482"/>
              <a:gd name="connsiteY2" fmla="*/ 0 h 45719"/>
              <a:gd name="connsiteX3" fmla="*/ 11165482 w 11165482"/>
              <a:gd name="connsiteY3" fmla="*/ 45719 h 45719"/>
              <a:gd name="connsiteX4" fmla="*/ 8715708 w 11165482"/>
              <a:gd name="connsiteY4" fmla="*/ 45719 h 45719"/>
              <a:gd name="connsiteX5" fmla="*/ 5021183 w 11165482"/>
              <a:gd name="connsiteY5" fmla="*/ 45719 h 45719"/>
              <a:gd name="connsiteX6" fmla="*/ 0 w 11165482"/>
              <a:gd name="connsiteY6" fmla="*/ 45719 h 45719"/>
              <a:gd name="connsiteX7" fmla="*/ 0 w 11165482"/>
              <a:gd name="connsiteY7" fmla="*/ 0 h 45719"/>
              <a:gd name="connsiteX0" fmla="*/ 0 w 11165482"/>
              <a:gd name="connsiteY0" fmla="*/ 0 h 45719"/>
              <a:gd name="connsiteX1" fmla="*/ 8715708 w 11165482"/>
              <a:gd name="connsiteY1" fmla="*/ 0 h 45719"/>
              <a:gd name="connsiteX2" fmla="*/ 11165482 w 11165482"/>
              <a:gd name="connsiteY2" fmla="*/ 0 h 45719"/>
              <a:gd name="connsiteX3" fmla="*/ 11165482 w 11165482"/>
              <a:gd name="connsiteY3" fmla="*/ 45719 h 45719"/>
              <a:gd name="connsiteX4" fmla="*/ 8715708 w 11165482"/>
              <a:gd name="connsiteY4" fmla="*/ 45719 h 45719"/>
              <a:gd name="connsiteX5" fmla="*/ 0 w 11165482"/>
              <a:gd name="connsiteY5" fmla="*/ 45719 h 45719"/>
              <a:gd name="connsiteX6" fmla="*/ 0 w 11165482"/>
              <a:gd name="connsiteY6" fmla="*/ 0 h 45719"/>
              <a:gd name="connsiteX0" fmla="*/ 0 w 11165482"/>
              <a:gd name="connsiteY0" fmla="*/ 0 h 45719"/>
              <a:gd name="connsiteX1" fmla="*/ 8715708 w 11165482"/>
              <a:gd name="connsiteY1" fmla="*/ 0 h 45719"/>
              <a:gd name="connsiteX2" fmla="*/ 11165482 w 11165482"/>
              <a:gd name="connsiteY2" fmla="*/ 0 h 45719"/>
              <a:gd name="connsiteX3" fmla="*/ 11165482 w 11165482"/>
              <a:gd name="connsiteY3" fmla="*/ 45719 h 45719"/>
              <a:gd name="connsiteX4" fmla="*/ 0 w 11165482"/>
              <a:gd name="connsiteY4" fmla="*/ 45719 h 45719"/>
              <a:gd name="connsiteX5" fmla="*/ 0 w 11165482"/>
              <a:gd name="connsiteY5" fmla="*/ 0 h 45719"/>
              <a:gd name="connsiteX0" fmla="*/ 0 w 11165482"/>
              <a:gd name="connsiteY0" fmla="*/ 0 h 45719"/>
              <a:gd name="connsiteX1" fmla="*/ 11165482 w 11165482"/>
              <a:gd name="connsiteY1" fmla="*/ 0 h 45719"/>
              <a:gd name="connsiteX2" fmla="*/ 11165482 w 11165482"/>
              <a:gd name="connsiteY2" fmla="*/ 45719 h 45719"/>
              <a:gd name="connsiteX3" fmla="*/ 0 w 11165482"/>
              <a:gd name="connsiteY3" fmla="*/ 45719 h 45719"/>
              <a:gd name="connsiteX4" fmla="*/ 0 w 11165482"/>
              <a:gd name="connsiteY4" fmla="*/ 0 h 457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165482" h="45719">
                <a:moveTo>
                  <a:pt x="0" y="0"/>
                </a:moveTo>
                <a:lnTo>
                  <a:pt x="11165482" y="0"/>
                </a:lnTo>
                <a:lnTo>
                  <a:pt x="11165482" y="45719"/>
                </a:lnTo>
                <a:lnTo>
                  <a:pt x="0" y="45719"/>
                </a:lnTo>
                <a:lnTo>
                  <a:pt x="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Bierstadt"/>
              <a:ea typeface="+mn-ea"/>
              <a:cs typeface="+mn-cs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6EB7ADC-CF77-9958-C1CA-8B26FFE238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57432" y="6419088"/>
            <a:ext cx="64008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148CC95F-0247-41B6-91CF-DC97C76A7088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ierstadt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Bierstadt"/>
              <a:ea typeface="+mn-ea"/>
              <a:cs typeface="+mn-cs"/>
            </a:endParaRP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D42C9C2A-064D-ADD3-41DC-EB09230316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7868" y="220555"/>
            <a:ext cx="11153214" cy="1178253"/>
          </a:xfr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3600" dirty="0">
                <a:solidFill>
                  <a:schemeClr val="tx2"/>
                </a:solidFill>
                <a:ea typeface="Cambria Math" panose="02040503050406030204" pitchFamily="18" charset="0"/>
              </a:rPr>
              <a:t>Magnetic field topology</a:t>
            </a:r>
            <a:endParaRPr lang="en-US" sz="3600" dirty="0">
              <a:solidFill>
                <a:schemeClr val="tx2"/>
              </a:solidFill>
            </a:endParaRPr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FBF768CF-AD20-96CC-87C0-A5FFF2DB32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7670" y="1619363"/>
            <a:ext cx="3056821" cy="4421773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I created magnetic </a:t>
            </a:r>
            <a:r>
              <a:rPr lang="en-US" dirty="0" err="1"/>
              <a:t>fieldmaps</a:t>
            </a:r>
            <a:r>
              <a:rPr lang="en-US" dirty="0"/>
              <a:t> for 3T – 10T.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Initially, I am planning to make a simple comparison of the performance of the different magnetic field strengths.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I also made sure to include fringe fields that </a:t>
            </a:r>
            <a:r>
              <a:rPr lang="en-US"/>
              <a:t>span more than 100cm </a:t>
            </a:r>
            <a:r>
              <a:rPr lang="en-US" dirty="0"/>
              <a:t>outwards.</a:t>
            </a:r>
            <a:endParaRPr lang="en-GB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47A0D12C-B4FF-F53D-260D-6872EB2EC1C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43758" y="138446"/>
            <a:ext cx="4519845" cy="3178472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1822878B-C9E8-7AF6-3395-E83FB40C13C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84491" y="1988801"/>
            <a:ext cx="3527633" cy="3123149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3F9CF464-868B-C012-DBAF-93F2C964DF8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12123" y="3310623"/>
            <a:ext cx="4030009" cy="28776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89812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3430099-F24B-FA5E-D6AA-CD7AA07010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8E13E9A8-0B78-3CBD-EAC5-9F5422FFE4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7869" y="508090"/>
            <a:ext cx="11153214" cy="149279"/>
          </a:xfrm>
          <a:custGeom>
            <a:avLst/>
            <a:gdLst>
              <a:gd name="connsiteX0" fmla="*/ 0 w 8085002"/>
              <a:gd name="connsiteY0" fmla="*/ 0 h 149279"/>
              <a:gd name="connsiteX1" fmla="*/ 8085002 w 8085002"/>
              <a:gd name="connsiteY1" fmla="*/ 0 h 149279"/>
              <a:gd name="connsiteX2" fmla="*/ 8085002 w 8085002"/>
              <a:gd name="connsiteY2" fmla="*/ 149279 h 149279"/>
              <a:gd name="connsiteX3" fmla="*/ 0 w 8085002"/>
              <a:gd name="connsiteY3" fmla="*/ 149279 h 1492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085002" h="149279">
                <a:moveTo>
                  <a:pt x="0" y="0"/>
                </a:moveTo>
                <a:lnTo>
                  <a:pt x="8085002" y="0"/>
                </a:lnTo>
                <a:lnTo>
                  <a:pt x="8085002" y="149279"/>
                </a:lnTo>
                <a:lnTo>
                  <a:pt x="0" y="14927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Bierstadt"/>
              <a:ea typeface="+mn-ea"/>
              <a:cs typeface="+mn-cs"/>
            </a:endParaRPr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8C3102FD-B3D8-1A31-96D2-7A84F5A912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7870" y="6209925"/>
            <a:ext cx="11155680" cy="45719"/>
          </a:xfrm>
          <a:custGeom>
            <a:avLst/>
            <a:gdLst/>
            <a:ahLst/>
            <a:cxnLst/>
            <a:rect l="l" t="t" r="r" b="b"/>
            <a:pathLst>
              <a:path w="8715708" h="45719">
                <a:moveTo>
                  <a:pt x="0" y="0"/>
                </a:moveTo>
                <a:lnTo>
                  <a:pt x="3694525" y="0"/>
                </a:lnTo>
                <a:lnTo>
                  <a:pt x="5021183" y="0"/>
                </a:lnTo>
                <a:lnTo>
                  <a:pt x="8715708" y="0"/>
                </a:lnTo>
                <a:lnTo>
                  <a:pt x="8715708" y="45719"/>
                </a:lnTo>
                <a:lnTo>
                  <a:pt x="5021183" y="45719"/>
                </a:lnTo>
                <a:lnTo>
                  <a:pt x="3694525" y="45719"/>
                </a:lnTo>
                <a:lnTo>
                  <a:pt x="0" y="4571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Bierstadt"/>
              <a:ea typeface="+mn-ea"/>
              <a:cs typeface="+mn-cs"/>
            </a:endParaRPr>
          </a:p>
        </p:txBody>
      </p:sp>
      <p:sp useBgFill="1">
        <p:nvSpPr>
          <p:cNvPr id="21" name="Rectangle 20">
            <a:extLst>
              <a:ext uri="{FF2B5EF4-FFF2-40B4-BE49-F238E27FC236}">
                <a16:creationId xmlns:a16="http://schemas.microsoft.com/office/drawing/2014/main" id="{24102672-8977-25D1-10A8-8992326CF7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799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Bierstadt"/>
              <a:ea typeface="+mn-ea"/>
              <a:cs typeface="+mn-cs"/>
            </a:endParaRPr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60596914-D8EE-5239-7125-88E222B053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7868" y="6300216"/>
            <a:ext cx="11165482" cy="45719"/>
          </a:xfrm>
          <a:custGeom>
            <a:avLst/>
            <a:gdLst>
              <a:gd name="connsiteX0" fmla="*/ 0 w 11165482"/>
              <a:gd name="connsiteY0" fmla="*/ 0 h 45719"/>
              <a:gd name="connsiteX1" fmla="*/ 3694525 w 11165482"/>
              <a:gd name="connsiteY1" fmla="*/ 0 h 45719"/>
              <a:gd name="connsiteX2" fmla="*/ 5021183 w 11165482"/>
              <a:gd name="connsiteY2" fmla="*/ 0 h 45719"/>
              <a:gd name="connsiteX3" fmla="*/ 6144299 w 11165482"/>
              <a:gd name="connsiteY3" fmla="*/ 0 h 45719"/>
              <a:gd name="connsiteX4" fmla="*/ 8715708 w 11165482"/>
              <a:gd name="connsiteY4" fmla="*/ 0 h 45719"/>
              <a:gd name="connsiteX5" fmla="*/ 11165482 w 11165482"/>
              <a:gd name="connsiteY5" fmla="*/ 0 h 45719"/>
              <a:gd name="connsiteX6" fmla="*/ 11165482 w 11165482"/>
              <a:gd name="connsiteY6" fmla="*/ 45719 h 45719"/>
              <a:gd name="connsiteX7" fmla="*/ 8715708 w 11165482"/>
              <a:gd name="connsiteY7" fmla="*/ 45719 h 45719"/>
              <a:gd name="connsiteX8" fmla="*/ 6144299 w 11165482"/>
              <a:gd name="connsiteY8" fmla="*/ 45719 h 45719"/>
              <a:gd name="connsiteX9" fmla="*/ 5021183 w 11165482"/>
              <a:gd name="connsiteY9" fmla="*/ 45719 h 45719"/>
              <a:gd name="connsiteX10" fmla="*/ 3694525 w 11165482"/>
              <a:gd name="connsiteY10" fmla="*/ 45719 h 45719"/>
              <a:gd name="connsiteX11" fmla="*/ 0 w 11165482"/>
              <a:gd name="connsiteY11" fmla="*/ 45719 h 45719"/>
              <a:gd name="connsiteX0" fmla="*/ 0 w 11165482"/>
              <a:gd name="connsiteY0" fmla="*/ 0 h 45719"/>
              <a:gd name="connsiteX1" fmla="*/ 3694525 w 11165482"/>
              <a:gd name="connsiteY1" fmla="*/ 0 h 45719"/>
              <a:gd name="connsiteX2" fmla="*/ 6144299 w 11165482"/>
              <a:gd name="connsiteY2" fmla="*/ 0 h 45719"/>
              <a:gd name="connsiteX3" fmla="*/ 8715708 w 11165482"/>
              <a:gd name="connsiteY3" fmla="*/ 0 h 45719"/>
              <a:gd name="connsiteX4" fmla="*/ 11165482 w 11165482"/>
              <a:gd name="connsiteY4" fmla="*/ 0 h 45719"/>
              <a:gd name="connsiteX5" fmla="*/ 11165482 w 11165482"/>
              <a:gd name="connsiteY5" fmla="*/ 45719 h 45719"/>
              <a:gd name="connsiteX6" fmla="*/ 8715708 w 11165482"/>
              <a:gd name="connsiteY6" fmla="*/ 45719 h 45719"/>
              <a:gd name="connsiteX7" fmla="*/ 6144299 w 11165482"/>
              <a:gd name="connsiteY7" fmla="*/ 45719 h 45719"/>
              <a:gd name="connsiteX8" fmla="*/ 5021183 w 11165482"/>
              <a:gd name="connsiteY8" fmla="*/ 45719 h 45719"/>
              <a:gd name="connsiteX9" fmla="*/ 3694525 w 11165482"/>
              <a:gd name="connsiteY9" fmla="*/ 45719 h 45719"/>
              <a:gd name="connsiteX10" fmla="*/ 0 w 11165482"/>
              <a:gd name="connsiteY10" fmla="*/ 45719 h 45719"/>
              <a:gd name="connsiteX11" fmla="*/ 0 w 11165482"/>
              <a:gd name="connsiteY11" fmla="*/ 0 h 45719"/>
              <a:gd name="connsiteX0" fmla="*/ 0 w 11165482"/>
              <a:gd name="connsiteY0" fmla="*/ 0 h 45719"/>
              <a:gd name="connsiteX1" fmla="*/ 3694525 w 11165482"/>
              <a:gd name="connsiteY1" fmla="*/ 0 h 45719"/>
              <a:gd name="connsiteX2" fmla="*/ 6144299 w 11165482"/>
              <a:gd name="connsiteY2" fmla="*/ 0 h 45719"/>
              <a:gd name="connsiteX3" fmla="*/ 8715708 w 11165482"/>
              <a:gd name="connsiteY3" fmla="*/ 0 h 45719"/>
              <a:gd name="connsiteX4" fmla="*/ 11165482 w 11165482"/>
              <a:gd name="connsiteY4" fmla="*/ 0 h 45719"/>
              <a:gd name="connsiteX5" fmla="*/ 11165482 w 11165482"/>
              <a:gd name="connsiteY5" fmla="*/ 45719 h 45719"/>
              <a:gd name="connsiteX6" fmla="*/ 8715708 w 11165482"/>
              <a:gd name="connsiteY6" fmla="*/ 45719 h 45719"/>
              <a:gd name="connsiteX7" fmla="*/ 6144299 w 11165482"/>
              <a:gd name="connsiteY7" fmla="*/ 45719 h 45719"/>
              <a:gd name="connsiteX8" fmla="*/ 5021183 w 11165482"/>
              <a:gd name="connsiteY8" fmla="*/ 45719 h 45719"/>
              <a:gd name="connsiteX9" fmla="*/ 0 w 11165482"/>
              <a:gd name="connsiteY9" fmla="*/ 45719 h 45719"/>
              <a:gd name="connsiteX10" fmla="*/ 0 w 11165482"/>
              <a:gd name="connsiteY10" fmla="*/ 0 h 45719"/>
              <a:gd name="connsiteX0" fmla="*/ 0 w 11165482"/>
              <a:gd name="connsiteY0" fmla="*/ 0 h 45719"/>
              <a:gd name="connsiteX1" fmla="*/ 6144299 w 11165482"/>
              <a:gd name="connsiteY1" fmla="*/ 0 h 45719"/>
              <a:gd name="connsiteX2" fmla="*/ 8715708 w 11165482"/>
              <a:gd name="connsiteY2" fmla="*/ 0 h 45719"/>
              <a:gd name="connsiteX3" fmla="*/ 11165482 w 11165482"/>
              <a:gd name="connsiteY3" fmla="*/ 0 h 45719"/>
              <a:gd name="connsiteX4" fmla="*/ 11165482 w 11165482"/>
              <a:gd name="connsiteY4" fmla="*/ 45719 h 45719"/>
              <a:gd name="connsiteX5" fmla="*/ 8715708 w 11165482"/>
              <a:gd name="connsiteY5" fmla="*/ 45719 h 45719"/>
              <a:gd name="connsiteX6" fmla="*/ 6144299 w 11165482"/>
              <a:gd name="connsiteY6" fmla="*/ 45719 h 45719"/>
              <a:gd name="connsiteX7" fmla="*/ 5021183 w 11165482"/>
              <a:gd name="connsiteY7" fmla="*/ 45719 h 45719"/>
              <a:gd name="connsiteX8" fmla="*/ 0 w 11165482"/>
              <a:gd name="connsiteY8" fmla="*/ 45719 h 45719"/>
              <a:gd name="connsiteX9" fmla="*/ 0 w 11165482"/>
              <a:gd name="connsiteY9" fmla="*/ 0 h 45719"/>
              <a:gd name="connsiteX0" fmla="*/ 0 w 11165482"/>
              <a:gd name="connsiteY0" fmla="*/ 0 h 45719"/>
              <a:gd name="connsiteX1" fmla="*/ 6144299 w 11165482"/>
              <a:gd name="connsiteY1" fmla="*/ 0 h 45719"/>
              <a:gd name="connsiteX2" fmla="*/ 8715708 w 11165482"/>
              <a:gd name="connsiteY2" fmla="*/ 0 h 45719"/>
              <a:gd name="connsiteX3" fmla="*/ 11165482 w 11165482"/>
              <a:gd name="connsiteY3" fmla="*/ 0 h 45719"/>
              <a:gd name="connsiteX4" fmla="*/ 11165482 w 11165482"/>
              <a:gd name="connsiteY4" fmla="*/ 45719 h 45719"/>
              <a:gd name="connsiteX5" fmla="*/ 8715708 w 11165482"/>
              <a:gd name="connsiteY5" fmla="*/ 45719 h 45719"/>
              <a:gd name="connsiteX6" fmla="*/ 5021183 w 11165482"/>
              <a:gd name="connsiteY6" fmla="*/ 45719 h 45719"/>
              <a:gd name="connsiteX7" fmla="*/ 0 w 11165482"/>
              <a:gd name="connsiteY7" fmla="*/ 45719 h 45719"/>
              <a:gd name="connsiteX8" fmla="*/ 0 w 11165482"/>
              <a:gd name="connsiteY8" fmla="*/ 0 h 45719"/>
              <a:gd name="connsiteX0" fmla="*/ 0 w 11165482"/>
              <a:gd name="connsiteY0" fmla="*/ 0 h 45719"/>
              <a:gd name="connsiteX1" fmla="*/ 8715708 w 11165482"/>
              <a:gd name="connsiteY1" fmla="*/ 0 h 45719"/>
              <a:gd name="connsiteX2" fmla="*/ 11165482 w 11165482"/>
              <a:gd name="connsiteY2" fmla="*/ 0 h 45719"/>
              <a:gd name="connsiteX3" fmla="*/ 11165482 w 11165482"/>
              <a:gd name="connsiteY3" fmla="*/ 45719 h 45719"/>
              <a:gd name="connsiteX4" fmla="*/ 8715708 w 11165482"/>
              <a:gd name="connsiteY4" fmla="*/ 45719 h 45719"/>
              <a:gd name="connsiteX5" fmla="*/ 5021183 w 11165482"/>
              <a:gd name="connsiteY5" fmla="*/ 45719 h 45719"/>
              <a:gd name="connsiteX6" fmla="*/ 0 w 11165482"/>
              <a:gd name="connsiteY6" fmla="*/ 45719 h 45719"/>
              <a:gd name="connsiteX7" fmla="*/ 0 w 11165482"/>
              <a:gd name="connsiteY7" fmla="*/ 0 h 45719"/>
              <a:gd name="connsiteX0" fmla="*/ 0 w 11165482"/>
              <a:gd name="connsiteY0" fmla="*/ 0 h 45719"/>
              <a:gd name="connsiteX1" fmla="*/ 8715708 w 11165482"/>
              <a:gd name="connsiteY1" fmla="*/ 0 h 45719"/>
              <a:gd name="connsiteX2" fmla="*/ 11165482 w 11165482"/>
              <a:gd name="connsiteY2" fmla="*/ 0 h 45719"/>
              <a:gd name="connsiteX3" fmla="*/ 11165482 w 11165482"/>
              <a:gd name="connsiteY3" fmla="*/ 45719 h 45719"/>
              <a:gd name="connsiteX4" fmla="*/ 8715708 w 11165482"/>
              <a:gd name="connsiteY4" fmla="*/ 45719 h 45719"/>
              <a:gd name="connsiteX5" fmla="*/ 0 w 11165482"/>
              <a:gd name="connsiteY5" fmla="*/ 45719 h 45719"/>
              <a:gd name="connsiteX6" fmla="*/ 0 w 11165482"/>
              <a:gd name="connsiteY6" fmla="*/ 0 h 45719"/>
              <a:gd name="connsiteX0" fmla="*/ 0 w 11165482"/>
              <a:gd name="connsiteY0" fmla="*/ 0 h 45719"/>
              <a:gd name="connsiteX1" fmla="*/ 8715708 w 11165482"/>
              <a:gd name="connsiteY1" fmla="*/ 0 h 45719"/>
              <a:gd name="connsiteX2" fmla="*/ 11165482 w 11165482"/>
              <a:gd name="connsiteY2" fmla="*/ 0 h 45719"/>
              <a:gd name="connsiteX3" fmla="*/ 11165482 w 11165482"/>
              <a:gd name="connsiteY3" fmla="*/ 45719 h 45719"/>
              <a:gd name="connsiteX4" fmla="*/ 0 w 11165482"/>
              <a:gd name="connsiteY4" fmla="*/ 45719 h 45719"/>
              <a:gd name="connsiteX5" fmla="*/ 0 w 11165482"/>
              <a:gd name="connsiteY5" fmla="*/ 0 h 45719"/>
              <a:gd name="connsiteX0" fmla="*/ 0 w 11165482"/>
              <a:gd name="connsiteY0" fmla="*/ 0 h 45719"/>
              <a:gd name="connsiteX1" fmla="*/ 11165482 w 11165482"/>
              <a:gd name="connsiteY1" fmla="*/ 0 h 45719"/>
              <a:gd name="connsiteX2" fmla="*/ 11165482 w 11165482"/>
              <a:gd name="connsiteY2" fmla="*/ 45719 h 45719"/>
              <a:gd name="connsiteX3" fmla="*/ 0 w 11165482"/>
              <a:gd name="connsiteY3" fmla="*/ 45719 h 45719"/>
              <a:gd name="connsiteX4" fmla="*/ 0 w 11165482"/>
              <a:gd name="connsiteY4" fmla="*/ 0 h 457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165482" h="45719">
                <a:moveTo>
                  <a:pt x="0" y="0"/>
                </a:moveTo>
                <a:lnTo>
                  <a:pt x="11165482" y="0"/>
                </a:lnTo>
                <a:lnTo>
                  <a:pt x="11165482" y="45719"/>
                </a:lnTo>
                <a:lnTo>
                  <a:pt x="0" y="45719"/>
                </a:lnTo>
                <a:lnTo>
                  <a:pt x="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Bierstadt"/>
              <a:ea typeface="+mn-ea"/>
              <a:cs typeface="+mn-cs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F46392B-9457-3AFB-3E9B-DEAC2AF8E8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57432" y="6419088"/>
            <a:ext cx="64008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148CC95F-0247-41B6-91CF-DC97C76A7088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ierstadt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Bierstadt"/>
              <a:ea typeface="+mn-ea"/>
              <a:cs typeface="+mn-cs"/>
            </a:endParaRP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73AD1E33-417E-CC8D-8871-2A4A873B25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7868" y="220555"/>
            <a:ext cx="11153214" cy="1178253"/>
          </a:xfr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3600" dirty="0">
                <a:solidFill>
                  <a:schemeClr val="tx2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Here are some tracks – 3T</a:t>
            </a:r>
            <a:endParaRPr lang="en-US" sz="3600" dirty="0">
              <a:solidFill>
                <a:schemeClr val="tx2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65F0CC9-A156-9D14-D7F4-91CFE81AD05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7868" y="1537936"/>
            <a:ext cx="11153214" cy="4623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17403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E430912-0D3C-96E0-F221-CE0422C167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05E0B10A-A30F-E0B0-3808-BA20E88B60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7869" y="508090"/>
            <a:ext cx="11153214" cy="149279"/>
          </a:xfrm>
          <a:custGeom>
            <a:avLst/>
            <a:gdLst>
              <a:gd name="connsiteX0" fmla="*/ 0 w 8085002"/>
              <a:gd name="connsiteY0" fmla="*/ 0 h 149279"/>
              <a:gd name="connsiteX1" fmla="*/ 8085002 w 8085002"/>
              <a:gd name="connsiteY1" fmla="*/ 0 h 149279"/>
              <a:gd name="connsiteX2" fmla="*/ 8085002 w 8085002"/>
              <a:gd name="connsiteY2" fmla="*/ 149279 h 149279"/>
              <a:gd name="connsiteX3" fmla="*/ 0 w 8085002"/>
              <a:gd name="connsiteY3" fmla="*/ 149279 h 1492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085002" h="149279">
                <a:moveTo>
                  <a:pt x="0" y="0"/>
                </a:moveTo>
                <a:lnTo>
                  <a:pt x="8085002" y="0"/>
                </a:lnTo>
                <a:lnTo>
                  <a:pt x="8085002" y="149279"/>
                </a:lnTo>
                <a:lnTo>
                  <a:pt x="0" y="14927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Bierstadt"/>
              <a:ea typeface="+mn-ea"/>
              <a:cs typeface="+mn-cs"/>
            </a:endParaRPr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AB6E2A50-D3DC-CEC3-A676-B16031E9B8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7870" y="6209925"/>
            <a:ext cx="11155680" cy="45719"/>
          </a:xfrm>
          <a:custGeom>
            <a:avLst/>
            <a:gdLst/>
            <a:ahLst/>
            <a:cxnLst/>
            <a:rect l="l" t="t" r="r" b="b"/>
            <a:pathLst>
              <a:path w="8715708" h="45719">
                <a:moveTo>
                  <a:pt x="0" y="0"/>
                </a:moveTo>
                <a:lnTo>
                  <a:pt x="3694525" y="0"/>
                </a:lnTo>
                <a:lnTo>
                  <a:pt x="5021183" y="0"/>
                </a:lnTo>
                <a:lnTo>
                  <a:pt x="8715708" y="0"/>
                </a:lnTo>
                <a:lnTo>
                  <a:pt x="8715708" y="45719"/>
                </a:lnTo>
                <a:lnTo>
                  <a:pt x="5021183" y="45719"/>
                </a:lnTo>
                <a:lnTo>
                  <a:pt x="3694525" y="45719"/>
                </a:lnTo>
                <a:lnTo>
                  <a:pt x="0" y="4571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Bierstadt"/>
              <a:ea typeface="+mn-ea"/>
              <a:cs typeface="+mn-cs"/>
            </a:endParaRPr>
          </a:p>
        </p:txBody>
      </p:sp>
      <p:sp useBgFill="1">
        <p:nvSpPr>
          <p:cNvPr id="21" name="Rectangle 20">
            <a:extLst>
              <a:ext uri="{FF2B5EF4-FFF2-40B4-BE49-F238E27FC236}">
                <a16:creationId xmlns:a16="http://schemas.microsoft.com/office/drawing/2014/main" id="{D281EB41-ED18-32A9-5DFC-552BDAA34F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799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Bierstadt"/>
              <a:ea typeface="+mn-ea"/>
              <a:cs typeface="+mn-cs"/>
            </a:endParaRPr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0F4A2FF6-D147-0933-B541-5E4FC819981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7868" y="6300216"/>
            <a:ext cx="11165482" cy="45719"/>
          </a:xfrm>
          <a:custGeom>
            <a:avLst/>
            <a:gdLst>
              <a:gd name="connsiteX0" fmla="*/ 0 w 11165482"/>
              <a:gd name="connsiteY0" fmla="*/ 0 h 45719"/>
              <a:gd name="connsiteX1" fmla="*/ 3694525 w 11165482"/>
              <a:gd name="connsiteY1" fmla="*/ 0 h 45719"/>
              <a:gd name="connsiteX2" fmla="*/ 5021183 w 11165482"/>
              <a:gd name="connsiteY2" fmla="*/ 0 h 45719"/>
              <a:gd name="connsiteX3" fmla="*/ 6144299 w 11165482"/>
              <a:gd name="connsiteY3" fmla="*/ 0 h 45719"/>
              <a:gd name="connsiteX4" fmla="*/ 8715708 w 11165482"/>
              <a:gd name="connsiteY4" fmla="*/ 0 h 45719"/>
              <a:gd name="connsiteX5" fmla="*/ 11165482 w 11165482"/>
              <a:gd name="connsiteY5" fmla="*/ 0 h 45719"/>
              <a:gd name="connsiteX6" fmla="*/ 11165482 w 11165482"/>
              <a:gd name="connsiteY6" fmla="*/ 45719 h 45719"/>
              <a:gd name="connsiteX7" fmla="*/ 8715708 w 11165482"/>
              <a:gd name="connsiteY7" fmla="*/ 45719 h 45719"/>
              <a:gd name="connsiteX8" fmla="*/ 6144299 w 11165482"/>
              <a:gd name="connsiteY8" fmla="*/ 45719 h 45719"/>
              <a:gd name="connsiteX9" fmla="*/ 5021183 w 11165482"/>
              <a:gd name="connsiteY9" fmla="*/ 45719 h 45719"/>
              <a:gd name="connsiteX10" fmla="*/ 3694525 w 11165482"/>
              <a:gd name="connsiteY10" fmla="*/ 45719 h 45719"/>
              <a:gd name="connsiteX11" fmla="*/ 0 w 11165482"/>
              <a:gd name="connsiteY11" fmla="*/ 45719 h 45719"/>
              <a:gd name="connsiteX0" fmla="*/ 0 w 11165482"/>
              <a:gd name="connsiteY0" fmla="*/ 0 h 45719"/>
              <a:gd name="connsiteX1" fmla="*/ 3694525 w 11165482"/>
              <a:gd name="connsiteY1" fmla="*/ 0 h 45719"/>
              <a:gd name="connsiteX2" fmla="*/ 6144299 w 11165482"/>
              <a:gd name="connsiteY2" fmla="*/ 0 h 45719"/>
              <a:gd name="connsiteX3" fmla="*/ 8715708 w 11165482"/>
              <a:gd name="connsiteY3" fmla="*/ 0 h 45719"/>
              <a:gd name="connsiteX4" fmla="*/ 11165482 w 11165482"/>
              <a:gd name="connsiteY4" fmla="*/ 0 h 45719"/>
              <a:gd name="connsiteX5" fmla="*/ 11165482 w 11165482"/>
              <a:gd name="connsiteY5" fmla="*/ 45719 h 45719"/>
              <a:gd name="connsiteX6" fmla="*/ 8715708 w 11165482"/>
              <a:gd name="connsiteY6" fmla="*/ 45719 h 45719"/>
              <a:gd name="connsiteX7" fmla="*/ 6144299 w 11165482"/>
              <a:gd name="connsiteY7" fmla="*/ 45719 h 45719"/>
              <a:gd name="connsiteX8" fmla="*/ 5021183 w 11165482"/>
              <a:gd name="connsiteY8" fmla="*/ 45719 h 45719"/>
              <a:gd name="connsiteX9" fmla="*/ 3694525 w 11165482"/>
              <a:gd name="connsiteY9" fmla="*/ 45719 h 45719"/>
              <a:gd name="connsiteX10" fmla="*/ 0 w 11165482"/>
              <a:gd name="connsiteY10" fmla="*/ 45719 h 45719"/>
              <a:gd name="connsiteX11" fmla="*/ 0 w 11165482"/>
              <a:gd name="connsiteY11" fmla="*/ 0 h 45719"/>
              <a:gd name="connsiteX0" fmla="*/ 0 w 11165482"/>
              <a:gd name="connsiteY0" fmla="*/ 0 h 45719"/>
              <a:gd name="connsiteX1" fmla="*/ 3694525 w 11165482"/>
              <a:gd name="connsiteY1" fmla="*/ 0 h 45719"/>
              <a:gd name="connsiteX2" fmla="*/ 6144299 w 11165482"/>
              <a:gd name="connsiteY2" fmla="*/ 0 h 45719"/>
              <a:gd name="connsiteX3" fmla="*/ 8715708 w 11165482"/>
              <a:gd name="connsiteY3" fmla="*/ 0 h 45719"/>
              <a:gd name="connsiteX4" fmla="*/ 11165482 w 11165482"/>
              <a:gd name="connsiteY4" fmla="*/ 0 h 45719"/>
              <a:gd name="connsiteX5" fmla="*/ 11165482 w 11165482"/>
              <a:gd name="connsiteY5" fmla="*/ 45719 h 45719"/>
              <a:gd name="connsiteX6" fmla="*/ 8715708 w 11165482"/>
              <a:gd name="connsiteY6" fmla="*/ 45719 h 45719"/>
              <a:gd name="connsiteX7" fmla="*/ 6144299 w 11165482"/>
              <a:gd name="connsiteY7" fmla="*/ 45719 h 45719"/>
              <a:gd name="connsiteX8" fmla="*/ 5021183 w 11165482"/>
              <a:gd name="connsiteY8" fmla="*/ 45719 h 45719"/>
              <a:gd name="connsiteX9" fmla="*/ 0 w 11165482"/>
              <a:gd name="connsiteY9" fmla="*/ 45719 h 45719"/>
              <a:gd name="connsiteX10" fmla="*/ 0 w 11165482"/>
              <a:gd name="connsiteY10" fmla="*/ 0 h 45719"/>
              <a:gd name="connsiteX0" fmla="*/ 0 w 11165482"/>
              <a:gd name="connsiteY0" fmla="*/ 0 h 45719"/>
              <a:gd name="connsiteX1" fmla="*/ 6144299 w 11165482"/>
              <a:gd name="connsiteY1" fmla="*/ 0 h 45719"/>
              <a:gd name="connsiteX2" fmla="*/ 8715708 w 11165482"/>
              <a:gd name="connsiteY2" fmla="*/ 0 h 45719"/>
              <a:gd name="connsiteX3" fmla="*/ 11165482 w 11165482"/>
              <a:gd name="connsiteY3" fmla="*/ 0 h 45719"/>
              <a:gd name="connsiteX4" fmla="*/ 11165482 w 11165482"/>
              <a:gd name="connsiteY4" fmla="*/ 45719 h 45719"/>
              <a:gd name="connsiteX5" fmla="*/ 8715708 w 11165482"/>
              <a:gd name="connsiteY5" fmla="*/ 45719 h 45719"/>
              <a:gd name="connsiteX6" fmla="*/ 6144299 w 11165482"/>
              <a:gd name="connsiteY6" fmla="*/ 45719 h 45719"/>
              <a:gd name="connsiteX7" fmla="*/ 5021183 w 11165482"/>
              <a:gd name="connsiteY7" fmla="*/ 45719 h 45719"/>
              <a:gd name="connsiteX8" fmla="*/ 0 w 11165482"/>
              <a:gd name="connsiteY8" fmla="*/ 45719 h 45719"/>
              <a:gd name="connsiteX9" fmla="*/ 0 w 11165482"/>
              <a:gd name="connsiteY9" fmla="*/ 0 h 45719"/>
              <a:gd name="connsiteX0" fmla="*/ 0 w 11165482"/>
              <a:gd name="connsiteY0" fmla="*/ 0 h 45719"/>
              <a:gd name="connsiteX1" fmla="*/ 6144299 w 11165482"/>
              <a:gd name="connsiteY1" fmla="*/ 0 h 45719"/>
              <a:gd name="connsiteX2" fmla="*/ 8715708 w 11165482"/>
              <a:gd name="connsiteY2" fmla="*/ 0 h 45719"/>
              <a:gd name="connsiteX3" fmla="*/ 11165482 w 11165482"/>
              <a:gd name="connsiteY3" fmla="*/ 0 h 45719"/>
              <a:gd name="connsiteX4" fmla="*/ 11165482 w 11165482"/>
              <a:gd name="connsiteY4" fmla="*/ 45719 h 45719"/>
              <a:gd name="connsiteX5" fmla="*/ 8715708 w 11165482"/>
              <a:gd name="connsiteY5" fmla="*/ 45719 h 45719"/>
              <a:gd name="connsiteX6" fmla="*/ 5021183 w 11165482"/>
              <a:gd name="connsiteY6" fmla="*/ 45719 h 45719"/>
              <a:gd name="connsiteX7" fmla="*/ 0 w 11165482"/>
              <a:gd name="connsiteY7" fmla="*/ 45719 h 45719"/>
              <a:gd name="connsiteX8" fmla="*/ 0 w 11165482"/>
              <a:gd name="connsiteY8" fmla="*/ 0 h 45719"/>
              <a:gd name="connsiteX0" fmla="*/ 0 w 11165482"/>
              <a:gd name="connsiteY0" fmla="*/ 0 h 45719"/>
              <a:gd name="connsiteX1" fmla="*/ 8715708 w 11165482"/>
              <a:gd name="connsiteY1" fmla="*/ 0 h 45719"/>
              <a:gd name="connsiteX2" fmla="*/ 11165482 w 11165482"/>
              <a:gd name="connsiteY2" fmla="*/ 0 h 45719"/>
              <a:gd name="connsiteX3" fmla="*/ 11165482 w 11165482"/>
              <a:gd name="connsiteY3" fmla="*/ 45719 h 45719"/>
              <a:gd name="connsiteX4" fmla="*/ 8715708 w 11165482"/>
              <a:gd name="connsiteY4" fmla="*/ 45719 h 45719"/>
              <a:gd name="connsiteX5" fmla="*/ 5021183 w 11165482"/>
              <a:gd name="connsiteY5" fmla="*/ 45719 h 45719"/>
              <a:gd name="connsiteX6" fmla="*/ 0 w 11165482"/>
              <a:gd name="connsiteY6" fmla="*/ 45719 h 45719"/>
              <a:gd name="connsiteX7" fmla="*/ 0 w 11165482"/>
              <a:gd name="connsiteY7" fmla="*/ 0 h 45719"/>
              <a:gd name="connsiteX0" fmla="*/ 0 w 11165482"/>
              <a:gd name="connsiteY0" fmla="*/ 0 h 45719"/>
              <a:gd name="connsiteX1" fmla="*/ 8715708 w 11165482"/>
              <a:gd name="connsiteY1" fmla="*/ 0 h 45719"/>
              <a:gd name="connsiteX2" fmla="*/ 11165482 w 11165482"/>
              <a:gd name="connsiteY2" fmla="*/ 0 h 45719"/>
              <a:gd name="connsiteX3" fmla="*/ 11165482 w 11165482"/>
              <a:gd name="connsiteY3" fmla="*/ 45719 h 45719"/>
              <a:gd name="connsiteX4" fmla="*/ 8715708 w 11165482"/>
              <a:gd name="connsiteY4" fmla="*/ 45719 h 45719"/>
              <a:gd name="connsiteX5" fmla="*/ 0 w 11165482"/>
              <a:gd name="connsiteY5" fmla="*/ 45719 h 45719"/>
              <a:gd name="connsiteX6" fmla="*/ 0 w 11165482"/>
              <a:gd name="connsiteY6" fmla="*/ 0 h 45719"/>
              <a:gd name="connsiteX0" fmla="*/ 0 w 11165482"/>
              <a:gd name="connsiteY0" fmla="*/ 0 h 45719"/>
              <a:gd name="connsiteX1" fmla="*/ 8715708 w 11165482"/>
              <a:gd name="connsiteY1" fmla="*/ 0 h 45719"/>
              <a:gd name="connsiteX2" fmla="*/ 11165482 w 11165482"/>
              <a:gd name="connsiteY2" fmla="*/ 0 h 45719"/>
              <a:gd name="connsiteX3" fmla="*/ 11165482 w 11165482"/>
              <a:gd name="connsiteY3" fmla="*/ 45719 h 45719"/>
              <a:gd name="connsiteX4" fmla="*/ 0 w 11165482"/>
              <a:gd name="connsiteY4" fmla="*/ 45719 h 45719"/>
              <a:gd name="connsiteX5" fmla="*/ 0 w 11165482"/>
              <a:gd name="connsiteY5" fmla="*/ 0 h 45719"/>
              <a:gd name="connsiteX0" fmla="*/ 0 w 11165482"/>
              <a:gd name="connsiteY0" fmla="*/ 0 h 45719"/>
              <a:gd name="connsiteX1" fmla="*/ 11165482 w 11165482"/>
              <a:gd name="connsiteY1" fmla="*/ 0 h 45719"/>
              <a:gd name="connsiteX2" fmla="*/ 11165482 w 11165482"/>
              <a:gd name="connsiteY2" fmla="*/ 45719 h 45719"/>
              <a:gd name="connsiteX3" fmla="*/ 0 w 11165482"/>
              <a:gd name="connsiteY3" fmla="*/ 45719 h 45719"/>
              <a:gd name="connsiteX4" fmla="*/ 0 w 11165482"/>
              <a:gd name="connsiteY4" fmla="*/ 0 h 457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165482" h="45719">
                <a:moveTo>
                  <a:pt x="0" y="0"/>
                </a:moveTo>
                <a:lnTo>
                  <a:pt x="11165482" y="0"/>
                </a:lnTo>
                <a:lnTo>
                  <a:pt x="11165482" y="45719"/>
                </a:lnTo>
                <a:lnTo>
                  <a:pt x="0" y="45719"/>
                </a:lnTo>
                <a:lnTo>
                  <a:pt x="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Bierstadt"/>
              <a:ea typeface="+mn-ea"/>
              <a:cs typeface="+mn-cs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B972543-BEE0-FFF6-CF42-A492CC4D21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57432" y="6419088"/>
            <a:ext cx="64008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148CC95F-0247-41B6-91CF-DC97C76A7088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ierstadt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Bierstadt"/>
              <a:ea typeface="+mn-ea"/>
              <a:cs typeface="+mn-cs"/>
            </a:endParaRP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2EBF15C6-3BEA-0E4E-5AF7-456C156796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7868" y="220555"/>
            <a:ext cx="11153214" cy="1178253"/>
          </a:xfr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3600" dirty="0">
                <a:solidFill>
                  <a:schemeClr val="tx2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Here are some tracks – 8T</a:t>
            </a:r>
            <a:endParaRPr lang="en-US" sz="3600" dirty="0">
              <a:solidFill>
                <a:schemeClr val="tx2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DB072EB-DD3A-5565-D79E-8D36346FE9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7867" y="1561201"/>
            <a:ext cx="11153213" cy="45957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71455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8E8FC94-8820-1986-DB71-7E4B2FE798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8607BE7E-446A-994D-FA0F-6F2927E3962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7869" y="508090"/>
            <a:ext cx="11153214" cy="149279"/>
          </a:xfrm>
          <a:custGeom>
            <a:avLst/>
            <a:gdLst>
              <a:gd name="connsiteX0" fmla="*/ 0 w 8085002"/>
              <a:gd name="connsiteY0" fmla="*/ 0 h 149279"/>
              <a:gd name="connsiteX1" fmla="*/ 8085002 w 8085002"/>
              <a:gd name="connsiteY1" fmla="*/ 0 h 149279"/>
              <a:gd name="connsiteX2" fmla="*/ 8085002 w 8085002"/>
              <a:gd name="connsiteY2" fmla="*/ 149279 h 149279"/>
              <a:gd name="connsiteX3" fmla="*/ 0 w 8085002"/>
              <a:gd name="connsiteY3" fmla="*/ 149279 h 1492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085002" h="149279">
                <a:moveTo>
                  <a:pt x="0" y="0"/>
                </a:moveTo>
                <a:lnTo>
                  <a:pt x="8085002" y="0"/>
                </a:lnTo>
                <a:lnTo>
                  <a:pt x="8085002" y="149279"/>
                </a:lnTo>
                <a:lnTo>
                  <a:pt x="0" y="14927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Bierstadt"/>
              <a:ea typeface="+mn-ea"/>
              <a:cs typeface="+mn-cs"/>
            </a:endParaRPr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34E2D180-F88F-D3D5-DD1B-7FEFB3B366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7870" y="6209925"/>
            <a:ext cx="11155680" cy="45719"/>
          </a:xfrm>
          <a:custGeom>
            <a:avLst/>
            <a:gdLst/>
            <a:ahLst/>
            <a:cxnLst/>
            <a:rect l="l" t="t" r="r" b="b"/>
            <a:pathLst>
              <a:path w="8715708" h="45719">
                <a:moveTo>
                  <a:pt x="0" y="0"/>
                </a:moveTo>
                <a:lnTo>
                  <a:pt x="3694525" y="0"/>
                </a:lnTo>
                <a:lnTo>
                  <a:pt x="5021183" y="0"/>
                </a:lnTo>
                <a:lnTo>
                  <a:pt x="8715708" y="0"/>
                </a:lnTo>
                <a:lnTo>
                  <a:pt x="8715708" y="45719"/>
                </a:lnTo>
                <a:lnTo>
                  <a:pt x="5021183" y="45719"/>
                </a:lnTo>
                <a:lnTo>
                  <a:pt x="3694525" y="45719"/>
                </a:lnTo>
                <a:lnTo>
                  <a:pt x="0" y="4571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Bierstadt"/>
              <a:ea typeface="+mn-ea"/>
              <a:cs typeface="+mn-cs"/>
            </a:endParaRPr>
          </a:p>
        </p:txBody>
      </p:sp>
      <p:sp useBgFill="1">
        <p:nvSpPr>
          <p:cNvPr id="21" name="Rectangle 20">
            <a:extLst>
              <a:ext uri="{FF2B5EF4-FFF2-40B4-BE49-F238E27FC236}">
                <a16:creationId xmlns:a16="http://schemas.microsoft.com/office/drawing/2014/main" id="{32284D62-68A2-B52B-6A9B-38921A13FF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799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Bierstadt"/>
              <a:ea typeface="+mn-ea"/>
              <a:cs typeface="+mn-cs"/>
            </a:endParaRPr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BF53372F-79AA-6D7D-E4CE-90A4D92C68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7868" y="6300216"/>
            <a:ext cx="11165482" cy="45719"/>
          </a:xfrm>
          <a:custGeom>
            <a:avLst/>
            <a:gdLst>
              <a:gd name="connsiteX0" fmla="*/ 0 w 11165482"/>
              <a:gd name="connsiteY0" fmla="*/ 0 h 45719"/>
              <a:gd name="connsiteX1" fmla="*/ 3694525 w 11165482"/>
              <a:gd name="connsiteY1" fmla="*/ 0 h 45719"/>
              <a:gd name="connsiteX2" fmla="*/ 5021183 w 11165482"/>
              <a:gd name="connsiteY2" fmla="*/ 0 h 45719"/>
              <a:gd name="connsiteX3" fmla="*/ 6144299 w 11165482"/>
              <a:gd name="connsiteY3" fmla="*/ 0 h 45719"/>
              <a:gd name="connsiteX4" fmla="*/ 8715708 w 11165482"/>
              <a:gd name="connsiteY4" fmla="*/ 0 h 45719"/>
              <a:gd name="connsiteX5" fmla="*/ 11165482 w 11165482"/>
              <a:gd name="connsiteY5" fmla="*/ 0 h 45719"/>
              <a:gd name="connsiteX6" fmla="*/ 11165482 w 11165482"/>
              <a:gd name="connsiteY6" fmla="*/ 45719 h 45719"/>
              <a:gd name="connsiteX7" fmla="*/ 8715708 w 11165482"/>
              <a:gd name="connsiteY7" fmla="*/ 45719 h 45719"/>
              <a:gd name="connsiteX8" fmla="*/ 6144299 w 11165482"/>
              <a:gd name="connsiteY8" fmla="*/ 45719 h 45719"/>
              <a:gd name="connsiteX9" fmla="*/ 5021183 w 11165482"/>
              <a:gd name="connsiteY9" fmla="*/ 45719 h 45719"/>
              <a:gd name="connsiteX10" fmla="*/ 3694525 w 11165482"/>
              <a:gd name="connsiteY10" fmla="*/ 45719 h 45719"/>
              <a:gd name="connsiteX11" fmla="*/ 0 w 11165482"/>
              <a:gd name="connsiteY11" fmla="*/ 45719 h 45719"/>
              <a:gd name="connsiteX0" fmla="*/ 0 w 11165482"/>
              <a:gd name="connsiteY0" fmla="*/ 0 h 45719"/>
              <a:gd name="connsiteX1" fmla="*/ 3694525 w 11165482"/>
              <a:gd name="connsiteY1" fmla="*/ 0 h 45719"/>
              <a:gd name="connsiteX2" fmla="*/ 6144299 w 11165482"/>
              <a:gd name="connsiteY2" fmla="*/ 0 h 45719"/>
              <a:gd name="connsiteX3" fmla="*/ 8715708 w 11165482"/>
              <a:gd name="connsiteY3" fmla="*/ 0 h 45719"/>
              <a:gd name="connsiteX4" fmla="*/ 11165482 w 11165482"/>
              <a:gd name="connsiteY4" fmla="*/ 0 h 45719"/>
              <a:gd name="connsiteX5" fmla="*/ 11165482 w 11165482"/>
              <a:gd name="connsiteY5" fmla="*/ 45719 h 45719"/>
              <a:gd name="connsiteX6" fmla="*/ 8715708 w 11165482"/>
              <a:gd name="connsiteY6" fmla="*/ 45719 h 45719"/>
              <a:gd name="connsiteX7" fmla="*/ 6144299 w 11165482"/>
              <a:gd name="connsiteY7" fmla="*/ 45719 h 45719"/>
              <a:gd name="connsiteX8" fmla="*/ 5021183 w 11165482"/>
              <a:gd name="connsiteY8" fmla="*/ 45719 h 45719"/>
              <a:gd name="connsiteX9" fmla="*/ 3694525 w 11165482"/>
              <a:gd name="connsiteY9" fmla="*/ 45719 h 45719"/>
              <a:gd name="connsiteX10" fmla="*/ 0 w 11165482"/>
              <a:gd name="connsiteY10" fmla="*/ 45719 h 45719"/>
              <a:gd name="connsiteX11" fmla="*/ 0 w 11165482"/>
              <a:gd name="connsiteY11" fmla="*/ 0 h 45719"/>
              <a:gd name="connsiteX0" fmla="*/ 0 w 11165482"/>
              <a:gd name="connsiteY0" fmla="*/ 0 h 45719"/>
              <a:gd name="connsiteX1" fmla="*/ 3694525 w 11165482"/>
              <a:gd name="connsiteY1" fmla="*/ 0 h 45719"/>
              <a:gd name="connsiteX2" fmla="*/ 6144299 w 11165482"/>
              <a:gd name="connsiteY2" fmla="*/ 0 h 45719"/>
              <a:gd name="connsiteX3" fmla="*/ 8715708 w 11165482"/>
              <a:gd name="connsiteY3" fmla="*/ 0 h 45719"/>
              <a:gd name="connsiteX4" fmla="*/ 11165482 w 11165482"/>
              <a:gd name="connsiteY4" fmla="*/ 0 h 45719"/>
              <a:gd name="connsiteX5" fmla="*/ 11165482 w 11165482"/>
              <a:gd name="connsiteY5" fmla="*/ 45719 h 45719"/>
              <a:gd name="connsiteX6" fmla="*/ 8715708 w 11165482"/>
              <a:gd name="connsiteY6" fmla="*/ 45719 h 45719"/>
              <a:gd name="connsiteX7" fmla="*/ 6144299 w 11165482"/>
              <a:gd name="connsiteY7" fmla="*/ 45719 h 45719"/>
              <a:gd name="connsiteX8" fmla="*/ 5021183 w 11165482"/>
              <a:gd name="connsiteY8" fmla="*/ 45719 h 45719"/>
              <a:gd name="connsiteX9" fmla="*/ 0 w 11165482"/>
              <a:gd name="connsiteY9" fmla="*/ 45719 h 45719"/>
              <a:gd name="connsiteX10" fmla="*/ 0 w 11165482"/>
              <a:gd name="connsiteY10" fmla="*/ 0 h 45719"/>
              <a:gd name="connsiteX0" fmla="*/ 0 w 11165482"/>
              <a:gd name="connsiteY0" fmla="*/ 0 h 45719"/>
              <a:gd name="connsiteX1" fmla="*/ 6144299 w 11165482"/>
              <a:gd name="connsiteY1" fmla="*/ 0 h 45719"/>
              <a:gd name="connsiteX2" fmla="*/ 8715708 w 11165482"/>
              <a:gd name="connsiteY2" fmla="*/ 0 h 45719"/>
              <a:gd name="connsiteX3" fmla="*/ 11165482 w 11165482"/>
              <a:gd name="connsiteY3" fmla="*/ 0 h 45719"/>
              <a:gd name="connsiteX4" fmla="*/ 11165482 w 11165482"/>
              <a:gd name="connsiteY4" fmla="*/ 45719 h 45719"/>
              <a:gd name="connsiteX5" fmla="*/ 8715708 w 11165482"/>
              <a:gd name="connsiteY5" fmla="*/ 45719 h 45719"/>
              <a:gd name="connsiteX6" fmla="*/ 6144299 w 11165482"/>
              <a:gd name="connsiteY6" fmla="*/ 45719 h 45719"/>
              <a:gd name="connsiteX7" fmla="*/ 5021183 w 11165482"/>
              <a:gd name="connsiteY7" fmla="*/ 45719 h 45719"/>
              <a:gd name="connsiteX8" fmla="*/ 0 w 11165482"/>
              <a:gd name="connsiteY8" fmla="*/ 45719 h 45719"/>
              <a:gd name="connsiteX9" fmla="*/ 0 w 11165482"/>
              <a:gd name="connsiteY9" fmla="*/ 0 h 45719"/>
              <a:gd name="connsiteX0" fmla="*/ 0 w 11165482"/>
              <a:gd name="connsiteY0" fmla="*/ 0 h 45719"/>
              <a:gd name="connsiteX1" fmla="*/ 6144299 w 11165482"/>
              <a:gd name="connsiteY1" fmla="*/ 0 h 45719"/>
              <a:gd name="connsiteX2" fmla="*/ 8715708 w 11165482"/>
              <a:gd name="connsiteY2" fmla="*/ 0 h 45719"/>
              <a:gd name="connsiteX3" fmla="*/ 11165482 w 11165482"/>
              <a:gd name="connsiteY3" fmla="*/ 0 h 45719"/>
              <a:gd name="connsiteX4" fmla="*/ 11165482 w 11165482"/>
              <a:gd name="connsiteY4" fmla="*/ 45719 h 45719"/>
              <a:gd name="connsiteX5" fmla="*/ 8715708 w 11165482"/>
              <a:gd name="connsiteY5" fmla="*/ 45719 h 45719"/>
              <a:gd name="connsiteX6" fmla="*/ 5021183 w 11165482"/>
              <a:gd name="connsiteY6" fmla="*/ 45719 h 45719"/>
              <a:gd name="connsiteX7" fmla="*/ 0 w 11165482"/>
              <a:gd name="connsiteY7" fmla="*/ 45719 h 45719"/>
              <a:gd name="connsiteX8" fmla="*/ 0 w 11165482"/>
              <a:gd name="connsiteY8" fmla="*/ 0 h 45719"/>
              <a:gd name="connsiteX0" fmla="*/ 0 w 11165482"/>
              <a:gd name="connsiteY0" fmla="*/ 0 h 45719"/>
              <a:gd name="connsiteX1" fmla="*/ 8715708 w 11165482"/>
              <a:gd name="connsiteY1" fmla="*/ 0 h 45719"/>
              <a:gd name="connsiteX2" fmla="*/ 11165482 w 11165482"/>
              <a:gd name="connsiteY2" fmla="*/ 0 h 45719"/>
              <a:gd name="connsiteX3" fmla="*/ 11165482 w 11165482"/>
              <a:gd name="connsiteY3" fmla="*/ 45719 h 45719"/>
              <a:gd name="connsiteX4" fmla="*/ 8715708 w 11165482"/>
              <a:gd name="connsiteY4" fmla="*/ 45719 h 45719"/>
              <a:gd name="connsiteX5" fmla="*/ 5021183 w 11165482"/>
              <a:gd name="connsiteY5" fmla="*/ 45719 h 45719"/>
              <a:gd name="connsiteX6" fmla="*/ 0 w 11165482"/>
              <a:gd name="connsiteY6" fmla="*/ 45719 h 45719"/>
              <a:gd name="connsiteX7" fmla="*/ 0 w 11165482"/>
              <a:gd name="connsiteY7" fmla="*/ 0 h 45719"/>
              <a:gd name="connsiteX0" fmla="*/ 0 w 11165482"/>
              <a:gd name="connsiteY0" fmla="*/ 0 h 45719"/>
              <a:gd name="connsiteX1" fmla="*/ 8715708 w 11165482"/>
              <a:gd name="connsiteY1" fmla="*/ 0 h 45719"/>
              <a:gd name="connsiteX2" fmla="*/ 11165482 w 11165482"/>
              <a:gd name="connsiteY2" fmla="*/ 0 h 45719"/>
              <a:gd name="connsiteX3" fmla="*/ 11165482 w 11165482"/>
              <a:gd name="connsiteY3" fmla="*/ 45719 h 45719"/>
              <a:gd name="connsiteX4" fmla="*/ 8715708 w 11165482"/>
              <a:gd name="connsiteY4" fmla="*/ 45719 h 45719"/>
              <a:gd name="connsiteX5" fmla="*/ 0 w 11165482"/>
              <a:gd name="connsiteY5" fmla="*/ 45719 h 45719"/>
              <a:gd name="connsiteX6" fmla="*/ 0 w 11165482"/>
              <a:gd name="connsiteY6" fmla="*/ 0 h 45719"/>
              <a:gd name="connsiteX0" fmla="*/ 0 w 11165482"/>
              <a:gd name="connsiteY0" fmla="*/ 0 h 45719"/>
              <a:gd name="connsiteX1" fmla="*/ 8715708 w 11165482"/>
              <a:gd name="connsiteY1" fmla="*/ 0 h 45719"/>
              <a:gd name="connsiteX2" fmla="*/ 11165482 w 11165482"/>
              <a:gd name="connsiteY2" fmla="*/ 0 h 45719"/>
              <a:gd name="connsiteX3" fmla="*/ 11165482 w 11165482"/>
              <a:gd name="connsiteY3" fmla="*/ 45719 h 45719"/>
              <a:gd name="connsiteX4" fmla="*/ 0 w 11165482"/>
              <a:gd name="connsiteY4" fmla="*/ 45719 h 45719"/>
              <a:gd name="connsiteX5" fmla="*/ 0 w 11165482"/>
              <a:gd name="connsiteY5" fmla="*/ 0 h 45719"/>
              <a:gd name="connsiteX0" fmla="*/ 0 w 11165482"/>
              <a:gd name="connsiteY0" fmla="*/ 0 h 45719"/>
              <a:gd name="connsiteX1" fmla="*/ 11165482 w 11165482"/>
              <a:gd name="connsiteY1" fmla="*/ 0 h 45719"/>
              <a:gd name="connsiteX2" fmla="*/ 11165482 w 11165482"/>
              <a:gd name="connsiteY2" fmla="*/ 45719 h 45719"/>
              <a:gd name="connsiteX3" fmla="*/ 0 w 11165482"/>
              <a:gd name="connsiteY3" fmla="*/ 45719 h 45719"/>
              <a:gd name="connsiteX4" fmla="*/ 0 w 11165482"/>
              <a:gd name="connsiteY4" fmla="*/ 0 h 457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165482" h="45719">
                <a:moveTo>
                  <a:pt x="0" y="0"/>
                </a:moveTo>
                <a:lnTo>
                  <a:pt x="11165482" y="0"/>
                </a:lnTo>
                <a:lnTo>
                  <a:pt x="11165482" y="45719"/>
                </a:lnTo>
                <a:lnTo>
                  <a:pt x="0" y="45719"/>
                </a:lnTo>
                <a:lnTo>
                  <a:pt x="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Bierstadt"/>
              <a:ea typeface="+mn-ea"/>
              <a:cs typeface="+mn-cs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C3801F4-B6DB-526B-3759-85C2208E5C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57432" y="6419088"/>
            <a:ext cx="64008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148CC95F-0247-41B6-91CF-DC97C76A7088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ierstadt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Bierstadt"/>
              <a:ea typeface="+mn-ea"/>
              <a:cs typeface="+mn-cs"/>
            </a:endParaRP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378B0B8C-F81F-7854-3D98-35B77D1A10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7868" y="220555"/>
            <a:ext cx="11153214" cy="1178253"/>
          </a:xfr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3600" dirty="0">
                <a:solidFill>
                  <a:schemeClr val="tx2"/>
                </a:solidFill>
                <a:ea typeface="Cambria Math" panose="02040503050406030204" pitchFamily="18" charset="0"/>
              </a:rPr>
              <a:t>Angular distribution</a:t>
            </a:r>
            <a:endParaRPr lang="en-US" sz="3600" dirty="0">
              <a:solidFill>
                <a:schemeClr val="tx2"/>
              </a:solidFill>
            </a:endParaRPr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4B5E4FEE-1568-1E25-BC14-A3DD2494EE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7670" y="1619363"/>
            <a:ext cx="5465348" cy="4421773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The following are angular distributions of </a:t>
            </a:r>
            <a:r>
              <a:rPr lang="en-US" dirty="0" err="1"/>
              <a:t>pions</a:t>
            </a:r>
            <a:r>
              <a:rPr lang="en-US" dirty="0"/>
              <a:t> that have escaped the target and those that have been detected by the detector at the end of the solenoid.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l-GR" dirty="0"/>
              <a:t>Θ</a:t>
            </a:r>
            <a:r>
              <a:rPr lang="en-US" dirty="0"/>
              <a:t>z is the angle of the momentum of the particle w.r.t the beam axis.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Cos </a:t>
            </a:r>
            <a:r>
              <a:rPr lang="el-GR" dirty="0"/>
              <a:t>Θ</a:t>
            </a:r>
            <a:r>
              <a:rPr lang="en-US" dirty="0"/>
              <a:t>z = 1 means that the pion’s momentum is completely along the beam axis.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Cos </a:t>
            </a:r>
            <a:r>
              <a:rPr lang="el-GR" dirty="0"/>
              <a:t>Θ</a:t>
            </a:r>
            <a:r>
              <a:rPr lang="en-US" dirty="0"/>
              <a:t>z = 0 means that the pion’s momentum is perpendicular to the beam axis.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So, for an aperture of 60cm, we can capture </a:t>
            </a:r>
            <a:r>
              <a:rPr lang="en-US" dirty="0" err="1"/>
              <a:t>pions</a:t>
            </a:r>
            <a:r>
              <a:rPr lang="en-US" dirty="0"/>
              <a:t> that have Cos </a:t>
            </a:r>
            <a:r>
              <a:rPr lang="el-GR" dirty="0"/>
              <a:t>Θ</a:t>
            </a:r>
            <a:r>
              <a:rPr lang="en-US" dirty="0"/>
              <a:t>z &gt; 0.5 .</a:t>
            </a:r>
            <a:endParaRPr lang="en-GB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47D2F77-8282-BCFF-93AB-E50050B0EAC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93018" y="136672"/>
            <a:ext cx="5671312" cy="61298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22954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16C400F-949B-CB42-5AA2-BDF3C7D0D6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AEB19A87-C23F-7A5B-D9DC-6198CCD3CE7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7869" y="508090"/>
            <a:ext cx="11153214" cy="149279"/>
          </a:xfrm>
          <a:custGeom>
            <a:avLst/>
            <a:gdLst>
              <a:gd name="connsiteX0" fmla="*/ 0 w 8085002"/>
              <a:gd name="connsiteY0" fmla="*/ 0 h 149279"/>
              <a:gd name="connsiteX1" fmla="*/ 8085002 w 8085002"/>
              <a:gd name="connsiteY1" fmla="*/ 0 h 149279"/>
              <a:gd name="connsiteX2" fmla="*/ 8085002 w 8085002"/>
              <a:gd name="connsiteY2" fmla="*/ 149279 h 149279"/>
              <a:gd name="connsiteX3" fmla="*/ 0 w 8085002"/>
              <a:gd name="connsiteY3" fmla="*/ 149279 h 1492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085002" h="149279">
                <a:moveTo>
                  <a:pt x="0" y="0"/>
                </a:moveTo>
                <a:lnTo>
                  <a:pt x="8085002" y="0"/>
                </a:lnTo>
                <a:lnTo>
                  <a:pt x="8085002" y="149279"/>
                </a:lnTo>
                <a:lnTo>
                  <a:pt x="0" y="14927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Bierstadt"/>
              <a:ea typeface="+mn-ea"/>
              <a:cs typeface="+mn-cs"/>
            </a:endParaRPr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9348A9DC-B32A-8A85-791C-5C0AADB9E5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7870" y="6209925"/>
            <a:ext cx="11155680" cy="45719"/>
          </a:xfrm>
          <a:custGeom>
            <a:avLst/>
            <a:gdLst/>
            <a:ahLst/>
            <a:cxnLst/>
            <a:rect l="l" t="t" r="r" b="b"/>
            <a:pathLst>
              <a:path w="8715708" h="45719">
                <a:moveTo>
                  <a:pt x="0" y="0"/>
                </a:moveTo>
                <a:lnTo>
                  <a:pt x="3694525" y="0"/>
                </a:lnTo>
                <a:lnTo>
                  <a:pt x="5021183" y="0"/>
                </a:lnTo>
                <a:lnTo>
                  <a:pt x="8715708" y="0"/>
                </a:lnTo>
                <a:lnTo>
                  <a:pt x="8715708" y="45719"/>
                </a:lnTo>
                <a:lnTo>
                  <a:pt x="5021183" y="45719"/>
                </a:lnTo>
                <a:lnTo>
                  <a:pt x="3694525" y="45719"/>
                </a:lnTo>
                <a:lnTo>
                  <a:pt x="0" y="4571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Bierstadt"/>
              <a:ea typeface="+mn-ea"/>
              <a:cs typeface="+mn-cs"/>
            </a:endParaRPr>
          </a:p>
        </p:txBody>
      </p:sp>
      <p:sp useBgFill="1">
        <p:nvSpPr>
          <p:cNvPr id="21" name="Rectangle 20">
            <a:extLst>
              <a:ext uri="{FF2B5EF4-FFF2-40B4-BE49-F238E27FC236}">
                <a16:creationId xmlns:a16="http://schemas.microsoft.com/office/drawing/2014/main" id="{A6A01156-8EB9-D8FD-62B3-D426DBE415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799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Bierstadt"/>
              <a:ea typeface="+mn-ea"/>
              <a:cs typeface="+mn-cs"/>
            </a:endParaRPr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86E5B760-5DF4-44D4-E366-402A95B726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7868" y="6300216"/>
            <a:ext cx="11165482" cy="45719"/>
          </a:xfrm>
          <a:custGeom>
            <a:avLst/>
            <a:gdLst>
              <a:gd name="connsiteX0" fmla="*/ 0 w 11165482"/>
              <a:gd name="connsiteY0" fmla="*/ 0 h 45719"/>
              <a:gd name="connsiteX1" fmla="*/ 3694525 w 11165482"/>
              <a:gd name="connsiteY1" fmla="*/ 0 h 45719"/>
              <a:gd name="connsiteX2" fmla="*/ 5021183 w 11165482"/>
              <a:gd name="connsiteY2" fmla="*/ 0 h 45719"/>
              <a:gd name="connsiteX3" fmla="*/ 6144299 w 11165482"/>
              <a:gd name="connsiteY3" fmla="*/ 0 h 45719"/>
              <a:gd name="connsiteX4" fmla="*/ 8715708 w 11165482"/>
              <a:gd name="connsiteY4" fmla="*/ 0 h 45719"/>
              <a:gd name="connsiteX5" fmla="*/ 11165482 w 11165482"/>
              <a:gd name="connsiteY5" fmla="*/ 0 h 45719"/>
              <a:gd name="connsiteX6" fmla="*/ 11165482 w 11165482"/>
              <a:gd name="connsiteY6" fmla="*/ 45719 h 45719"/>
              <a:gd name="connsiteX7" fmla="*/ 8715708 w 11165482"/>
              <a:gd name="connsiteY7" fmla="*/ 45719 h 45719"/>
              <a:gd name="connsiteX8" fmla="*/ 6144299 w 11165482"/>
              <a:gd name="connsiteY8" fmla="*/ 45719 h 45719"/>
              <a:gd name="connsiteX9" fmla="*/ 5021183 w 11165482"/>
              <a:gd name="connsiteY9" fmla="*/ 45719 h 45719"/>
              <a:gd name="connsiteX10" fmla="*/ 3694525 w 11165482"/>
              <a:gd name="connsiteY10" fmla="*/ 45719 h 45719"/>
              <a:gd name="connsiteX11" fmla="*/ 0 w 11165482"/>
              <a:gd name="connsiteY11" fmla="*/ 45719 h 45719"/>
              <a:gd name="connsiteX0" fmla="*/ 0 w 11165482"/>
              <a:gd name="connsiteY0" fmla="*/ 0 h 45719"/>
              <a:gd name="connsiteX1" fmla="*/ 3694525 w 11165482"/>
              <a:gd name="connsiteY1" fmla="*/ 0 h 45719"/>
              <a:gd name="connsiteX2" fmla="*/ 6144299 w 11165482"/>
              <a:gd name="connsiteY2" fmla="*/ 0 h 45719"/>
              <a:gd name="connsiteX3" fmla="*/ 8715708 w 11165482"/>
              <a:gd name="connsiteY3" fmla="*/ 0 h 45719"/>
              <a:gd name="connsiteX4" fmla="*/ 11165482 w 11165482"/>
              <a:gd name="connsiteY4" fmla="*/ 0 h 45719"/>
              <a:gd name="connsiteX5" fmla="*/ 11165482 w 11165482"/>
              <a:gd name="connsiteY5" fmla="*/ 45719 h 45719"/>
              <a:gd name="connsiteX6" fmla="*/ 8715708 w 11165482"/>
              <a:gd name="connsiteY6" fmla="*/ 45719 h 45719"/>
              <a:gd name="connsiteX7" fmla="*/ 6144299 w 11165482"/>
              <a:gd name="connsiteY7" fmla="*/ 45719 h 45719"/>
              <a:gd name="connsiteX8" fmla="*/ 5021183 w 11165482"/>
              <a:gd name="connsiteY8" fmla="*/ 45719 h 45719"/>
              <a:gd name="connsiteX9" fmla="*/ 3694525 w 11165482"/>
              <a:gd name="connsiteY9" fmla="*/ 45719 h 45719"/>
              <a:gd name="connsiteX10" fmla="*/ 0 w 11165482"/>
              <a:gd name="connsiteY10" fmla="*/ 45719 h 45719"/>
              <a:gd name="connsiteX11" fmla="*/ 0 w 11165482"/>
              <a:gd name="connsiteY11" fmla="*/ 0 h 45719"/>
              <a:gd name="connsiteX0" fmla="*/ 0 w 11165482"/>
              <a:gd name="connsiteY0" fmla="*/ 0 h 45719"/>
              <a:gd name="connsiteX1" fmla="*/ 3694525 w 11165482"/>
              <a:gd name="connsiteY1" fmla="*/ 0 h 45719"/>
              <a:gd name="connsiteX2" fmla="*/ 6144299 w 11165482"/>
              <a:gd name="connsiteY2" fmla="*/ 0 h 45719"/>
              <a:gd name="connsiteX3" fmla="*/ 8715708 w 11165482"/>
              <a:gd name="connsiteY3" fmla="*/ 0 h 45719"/>
              <a:gd name="connsiteX4" fmla="*/ 11165482 w 11165482"/>
              <a:gd name="connsiteY4" fmla="*/ 0 h 45719"/>
              <a:gd name="connsiteX5" fmla="*/ 11165482 w 11165482"/>
              <a:gd name="connsiteY5" fmla="*/ 45719 h 45719"/>
              <a:gd name="connsiteX6" fmla="*/ 8715708 w 11165482"/>
              <a:gd name="connsiteY6" fmla="*/ 45719 h 45719"/>
              <a:gd name="connsiteX7" fmla="*/ 6144299 w 11165482"/>
              <a:gd name="connsiteY7" fmla="*/ 45719 h 45719"/>
              <a:gd name="connsiteX8" fmla="*/ 5021183 w 11165482"/>
              <a:gd name="connsiteY8" fmla="*/ 45719 h 45719"/>
              <a:gd name="connsiteX9" fmla="*/ 0 w 11165482"/>
              <a:gd name="connsiteY9" fmla="*/ 45719 h 45719"/>
              <a:gd name="connsiteX10" fmla="*/ 0 w 11165482"/>
              <a:gd name="connsiteY10" fmla="*/ 0 h 45719"/>
              <a:gd name="connsiteX0" fmla="*/ 0 w 11165482"/>
              <a:gd name="connsiteY0" fmla="*/ 0 h 45719"/>
              <a:gd name="connsiteX1" fmla="*/ 6144299 w 11165482"/>
              <a:gd name="connsiteY1" fmla="*/ 0 h 45719"/>
              <a:gd name="connsiteX2" fmla="*/ 8715708 w 11165482"/>
              <a:gd name="connsiteY2" fmla="*/ 0 h 45719"/>
              <a:gd name="connsiteX3" fmla="*/ 11165482 w 11165482"/>
              <a:gd name="connsiteY3" fmla="*/ 0 h 45719"/>
              <a:gd name="connsiteX4" fmla="*/ 11165482 w 11165482"/>
              <a:gd name="connsiteY4" fmla="*/ 45719 h 45719"/>
              <a:gd name="connsiteX5" fmla="*/ 8715708 w 11165482"/>
              <a:gd name="connsiteY5" fmla="*/ 45719 h 45719"/>
              <a:gd name="connsiteX6" fmla="*/ 6144299 w 11165482"/>
              <a:gd name="connsiteY6" fmla="*/ 45719 h 45719"/>
              <a:gd name="connsiteX7" fmla="*/ 5021183 w 11165482"/>
              <a:gd name="connsiteY7" fmla="*/ 45719 h 45719"/>
              <a:gd name="connsiteX8" fmla="*/ 0 w 11165482"/>
              <a:gd name="connsiteY8" fmla="*/ 45719 h 45719"/>
              <a:gd name="connsiteX9" fmla="*/ 0 w 11165482"/>
              <a:gd name="connsiteY9" fmla="*/ 0 h 45719"/>
              <a:gd name="connsiteX0" fmla="*/ 0 w 11165482"/>
              <a:gd name="connsiteY0" fmla="*/ 0 h 45719"/>
              <a:gd name="connsiteX1" fmla="*/ 6144299 w 11165482"/>
              <a:gd name="connsiteY1" fmla="*/ 0 h 45719"/>
              <a:gd name="connsiteX2" fmla="*/ 8715708 w 11165482"/>
              <a:gd name="connsiteY2" fmla="*/ 0 h 45719"/>
              <a:gd name="connsiteX3" fmla="*/ 11165482 w 11165482"/>
              <a:gd name="connsiteY3" fmla="*/ 0 h 45719"/>
              <a:gd name="connsiteX4" fmla="*/ 11165482 w 11165482"/>
              <a:gd name="connsiteY4" fmla="*/ 45719 h 45719"/>
              <a:gd name="connsiteX5" fmla="*/ 8715708 w 11165482"/>
              <a:gd name="connsiteY5" fmla="*/ 45719 h 45719"/>
              <a:gd name="connsiteX6" fmla="*/ 5021183 w 11165482"/>
              <a:gd name="connsiteY6" fmla="*/ 45719 h 45719"/>
              <a:gd name="connsiteX7" fmla="*/ 0 w 11165482"/>
              <a:gd name="connsiteY7" fmla="*/ 45719 h 45719"/>
              <a:gd name="connsiteX8" fmla="*/ 0 w 11165482"/>
              <a:gd name="connsiteY8" fmla="*/ 0 h 45719"/>
              <a:gd name="connsiteX0" fmla="*/ 0 w 11165482"/>
              <a:gd name="connsiteY0" fmla="*/ 0 h 45719"/>
              <a:gd name="connsiteX1" fmla="*/ 8715708 w 11165482"/>
              <a:gd name="connsiteY1" fmla="*/ 0 h 45719"/>
              <a:gd name="connsiteX2" fmla="*/ 11165482 w 11165482"/>
              <a:gd name="connsiteY2" fmla="*/ 0 h 45719"/>
              <a:gd name="connsiteX3" fmla="*/ 11165482 w 11165482"/>
              <a:gd name="connsiteY3" fmla="*/ 45719 h 45719"/>
              <a:gd name="connsiteX4" fmla="*/ 8715708 w 11165482"/>
              <a:gd name="connsiteY4" fmla="*/ 45719 h 45719"/>
              <a:gd name="connsiteX5" fmla="*/ 5021183 w 11165482"/>
              <a:gd name="connsiteY5" fmla="*/ 45719 h 45719"/>
              <a:gd name="connsiteX6" fmla="*/ 0 w 11165482"/>
              <a:gd name="connsiteY6" fmla="*/ 45719 h 45719"/>
              <a:gd name="connsiteX7" fmla="*/ 0 w 11165482"/>
              <a:gd name="connsiteY7" fmla="*/ 0 h 45719"/>
              <a:gd name="connsiteX0" fmla="*/ 0 w 11165482"/>
              <a:gd name="connsiteY0" fmla="*/ 0 h 45719"/>
              <a:gd name="connsiteX1" fmla="*/ 8715708 w 11165482"/>
              <a:gd name="connsiteY1" fmla="*/ 0 h 45719"/>
              <a:gd name="connsiteX2" fmla="*/ 11165482 w 11165482"/>
              <a:gd name="connsiteY2" fmla="*/ 0 h 45719"/>
              <a:gd name="connsiteX3" fmla="*/ 11165482 w 11165482"/>
              <a:gd name="connsiteY3" fmla="*/ 45719 h 45719"/>
              <a:gd name="connsiteX4" fmla="*/ 8715708 w 11165482"/>
              <a:gd name="connsiteY4" fmla="*/ 45719 h 45719"/>
              <a:gd name="connsiteX5" fmla="*/ 0 w 11165482"/>
              <a:gd name="connsiteY5" fmla="*/ 45719 h 45719"/>
              <a:gd name="connsiteX6" fmla="*/ 0 w 11165482"/>
              <a:gd name="connsiteY6" fmla="*/ 0 h 45719"/>
              <a:gd name="connsiteX0" fmla="*/ 0 w 11165482"/>
              <a:gd name="connsiteY0" fmla="*/ 0 h 45719"/>
              <a:gd name="connsiteX1" fmla="*/ 8715708 w 11165482"/>
              <a:gd name="connsiteY1" fmla="*/ 0 h 45719"/>
              <a:gd name="connsiteX2" fmla="*/ 11165482 w 11165482"/>
              <a:gd name="connsiteY2" fmla="*/ 0 h 45719"/>
              <a:gd name="connsiteX3" fmla="*/ 11165482 w 11165482"/>
              <a:gd name="connsiteY3" fmla="*/ 45719 h 45719"/>
              <a:gd name="connsiteX4" fmla="*/ 0 w 11165482"/>
              <a:gd name="connsiteY4" fmla="*/ 45719 h 45719"/>
              <a:gd name="connsiteX5" fmla="*/ 0 w 11165482"/>
              <a:gd name="connsiteY5" fmla="*/ 0 h 45719"/>
              <a:gd name="connsiteX0" fmla="*/ 0 w 11165482"/>
              <a:gd name="connsiteY0" fmla="*/ 0 h 45719"/>
              <a:gd name="connsiteX1" fmla="*/ 11165482 w 11165482"/>
              <a:gd name="connsiteY1" fmla="*/ 0 h 45719"/>
              <a:gd name="connsiteX2" fmla="*/ 11165482 w 11165482"/>
              <a:gd name="connsiteY2" fmla="*/ 45719 h 45719"/>
              <a:gd name="connsiteX3" fmla="*/ 0 w 11165482"/>
              <a:gd name="connsiteY3" fmla="*/ 45719 h 45719"/>
              <a:gd name="connsiteX4" fmla="*/ 0 w 11165482"/>
              <a:gd name="connsiteY4" fmla="*/ 0 h 457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165482" h="45719">
                <a:moveTo>
                  <a:pt x="0" y="0"/>
                </a:moveTo>
                <a:lnTo>
                  <a:pt x="11165482" y="0"/>
                </a:lnTo>
                <a:lnTo>
                  <a:pt x="11165482" y="45719"/>
                </a:lnTo>
                <a:lnTo>
                  <a:pt x="0" y="45719"/>
                </a:lnTo>
                <a:lnTo>
                  <a:pt x="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Bierstadt"/>
              <a:ea typeface="+mn-ea"/>
              <a:cs typeface="+mn-cs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C738071-AF4F-AFD1-2112-5C198C3105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57432" y="6419088"/>
            <a:ext cx="64008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148CC95F-0247-41B6-91CF-DC97C76A7088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ierstadt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Bierstadt"/>
              <a:ea typeface="+mn-ea"/>
              <a:cs typeface="+mn-cs"/>
            </a:endParaRP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2F737623-E1A2-DA56-90ED-F1CC761693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7868" y="220555"/>
            <a:ext cx="11153214" cy="1178253"/>
          </a:xfr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3600" dirty="0">
                <a:solidFill>
                  <a:schemeClr val="tx2"/>
                </a:solidFill>
                <a:ea typeface="Cambria Math" panose="02040503050406030204" pitchFamily="18" charset="0"/>
              </a:rPr>
              <a:t>Angular distribution</a:t>
            </a:r>
            <a:endParaRPr lang="en-US" sz="3600" dirty="0">
              <a:solidFill>
                <a:schemeClr val="tx2"/>
              </a:solidFill>
            </a:endParaRPr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350BCC1F-27CA-7492-B6F4-71167A8E43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7670" y="1619363"/>
            <a:ext cx="5465348" cy="4421773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The following are angular distributions of </a:t>
            </a:r>
            <a:r>
              <a:rPr lang="en-US" dirty="0" err="1"/>
              <a:t>pions</a:t>
            </a:r>
            <a:r>
              <a:rPr lang="en-US" dirty="0"/>
              <a:t> that have escaped the target and those that have been detected by the detector at the end of the solenoid.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l-GR" dirty="0"/>
              <a:t>Θ</a:t>
            </a:r>
            <a:r>
              <a:rPr lang="en-US" dirty="0"/>
              <a:t>z is the angle of the momentum of the particle w.r.t the beam axis.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Cos </a:t>
            </a:r>
            <a:r>
              <a:rPr lang="el-GR" dirty="0"/>
              <a:t>Θ</a:t>
            </a:r>
            <a:r>
              <a:rPr lang="en-US" dirty="0"/>
              <a:t>z = 1 means that the pion’s momentum is completely along the beam axis.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Cos </a:t>
            </a:r>
            <a:r>
              <a:rPr lang="el-GR" dirty="0"/>
              <a:t>Θ</a:t>
            </a:r>
            <a:r>
              <a:rPr lang="en-US" dirty="0"/>
              <a:t>z = 0 means that the pion’s momentum is perpendicular to the beam axis.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So, for an aperture of 60cm, we can capture </a:t>
            </a:r>
            <a:r>
              <a:rPr lang="en-US" dirty="0" err="1"/>
              <a:t>pions</a:t>
            </a:r>
            <a:r>
              <a:rPr lang="en-US" dirty="0"/>
              <a:t> that have Cos </a:t>
            </a:r>
            <a:r>
              <a:rPr lang="el-GR" dirty="0"/>
              <a:t>Θ</a:t>
            </a:r>
            <a:r>
              <a:rPr lang="en-US" dirty="0"/>
              <a:t>z &gt; 0.5 .</a:t>
            </a:r>
            <a:endParaRPr lang="en-GB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9C07916-4FA8-3683-1BEA-7A9A95E209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78639" y="110937"/>
            <a:ext cx="5685691" cy="60624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913590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0C7FEB9-5197-6167-F8C4-C0F4035DEE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DB3AEDE8-83E0-9AC7-AB6C-63090EEC63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7869" y="508090"/>
            <a:ext cx="11153214" cy="149279"/>
          </a:xfrm>
          <a:custGeom>
            <a:avLst/>
            <a:gdLst>
              <a:gd name="connsiteX0" fmla="*/ 0 w 8085002"/>
              <a:gd name="connsiteY0" fmla="*/ 0 h 149279"/>
              <a:gd name="connsiteX1" fmla="*/ 8085002 w 8085002"/>
              <a:gd name="connsiteY1" fmla="*/ 0 h 149279"/>
              <a:gd name="connsiteX2" fmla="*/ 8085002 w 8085002"/>
              <a:gd name="connsiteY2" fmla="*/ 149279 h 149279"/>
              <a:gd name="connsiteX3" fmla="*/ 0 w 8085002"/>
              <a:gd name="connsiteY3" fmla="*/ 149279 h 1492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085002" h="149279">
                <a:moveTo>
                  <a:pt x="0" y="0"/>
                </a:moveTo>
                <a:lnTo>
                  <a:pt x="8085002" y="0"/>
                </a:lnTo>
                <a:lnTo>
                  <a:pt x="8085002" y="149279"/>
                </a:lnTo>
                <a:lnTo>
                  <a:pt x="0" y="14927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Bierstadt"/>
              <a:ea typeface="+mn-ea"/>
              <a:cs typeface="+mn-cs"/>
            </a:endParaRPr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4A104847-5DD7-50DF-E02C-D834A75AC2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7870" y="6209925"/>
            <a:ext cx="11155680" cy="45719"/>
          </a:xfrm>
          <a:custGeom>
            <a:avLst/>
            <a:gdLst/>
            <a:ahLst/>
            <a:cxnLst/>
            <a:rect l="l" t="t" r="r" b="b"/>
            <a:pathLst>
              <a:path w="8715708" h="45719">
                <a:moveTo>
                  <a:pt x="0" y="0"/>
                </a:moveTo>
                <a:lnTo>
                  <a:pt x="3694525" y="0"/>
                </a:lnTo>
                <a:lnTo>
                  <a:pt x="5021183" y="0"/>
                </a:lnTo>
                <a:lnTo>
                  <a:pt x="8715708" y="0"/>
                </a:lnTo>
                <a:lnTo>
                  <a:pt x="8715708" y="45719"/>
                </a:lnTo>
                <a:lnTo>
                  <a:pt x="5021183" y="45719"/>
                </a:lnTo>
                <a:lnTo>
                  <a:pt x="3694525" y="45719"/>
                </a:lnTo>
                <a:lnTo>
                  <a:pt x="0" y="4571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Bierstadt"/>
              <a:ea typeface="+mn-ea"/>
              <a:cs typeface="+mn-cs"/>
            </a:endParaRPr>
          </a:p>
        </p:txBody>
      </p:sp>
      <p:sp useBgFill="1">
        <p:nvSpPr>
          <p:cNvPr id="21" name="Rectangle 20">
            <a:extLst>
              <a:ext uri="{FF2B5EF4-FFF2-40B4-BE49-F238E27FC236}">
                <a16:creationId xmlns:a16="http://schemas.microsoft.com/office/drawing/2014/main" id="{CC9351DB-7B8D-13CE-72F7-A73F4852A1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799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Bierstadt"/>
              <a:ea typeface="+mn-ea"/>
              <a:cs typeface="+mn-cs"/>
            </a:endParaRPr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9888FB51-4B50-5D52-DA4D-062696ABA2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7868" y="6300216"/>
            <a:ext cx="11165482" cy="45719"/>
          </a:xfrm>
          <a:custGeom>
            <a:avLst/>
            <a:gdLst>
              <a:gd name="connsiteX0" fmla="*/ 0 w 11165482"/>
              <a:gd name="connsiteY0" fmla="*/ 0 h 45719"/>
              <a:gd name="connsiteX1" fmla="*/ 3694525 w 11165482"/>
              <a:gd name="connsiteY1" fmla="*/ 0 h 45719"/>
              <a:gd name="connsiteX2" fmla="*/ 5021183 w 11165482"/>
              <a:gd name="connsiteY2" fmla="*/ 0 h 45719"/>
              <a:gd name="connsiteX3" fmla="*/ 6144299 w 11165482"/>
              <a:gd name="connsiteY3" fmla="*/ 0 h 45719"/>
              <a:gd name="connsiteX4" fmla="*/ 8715708 w 11165482"/>
              <a:gd name="connsiteY4" fmla="*/ 0 h 45719"/>
              <a:gd name="connsiteX5" fmla="*/ 11165482 w 11165482"/>
              <a:gd name="connsiteY5" fmla="*/ 0 h 45719"/>
              <a:gd name="connsiteX6" fmla="*/ 11165482 w 11165482"/>
              <a:gd name="connsiteY6" fmla="*/ 45719 h 45719"/>
              <a:gd name="connsiteX7" fmla="*/ 8715708 w 11165482"/>
              <a:gd name="connsiteY7" fmla="*/ 45719 h 45719"/>
              <a:gd name="connsiteX8" fmla="*/ 6144299 w 11165482"/>
              <a:gd name="connsiteY8" fmla="*/ 45719 h 45719"/>
              <a:gd name="connsiteX9" fmla="*/ 5021183 w 11165482"/>
              <a:gd name="connsiteY9" fmla="*/ 45719 h 45719"/>
              <a:gd name="connsiteX10" fmla="*/ 3694525 w 11165482"/>
              <a:gd name="connsiteY10" fmla="*/ 45719 h 45719"/>
              <a:gd name="connsiteX11" fmla="*/ 0 w 11165482"/>
              <a:gd name="connsiteY11" fmla="*/ 45719 h 45719"/>
              <a:gd name="connsiteX0" fmla="*/ 0 w 11165482"/>
              <a:gd name="connsiteY0" fmla="*/ 0 h 45719"/>
              <a:gd name="connsiteX1" fmla="*/ 3694525 w 11165482"/>
              <a:gd name="connsiteY1" fmla="*/ 0 h 45719"/>
              <a:gd name="connsiteX2" fmla="*/ 6144299 w 11165482"/>
              <a:gd name="connsiteY2" fmla="*/ 0 h 45719"/>
              <a:gd name="connsiteX3" fmla="*/ 8715708 w 11165482"/>
              <a:gd name="connsiteY3" fmla="*/ 0 h 45719"/>
              <a:gd name="connsiteX4" fmla="*/ 11165482 w 11165482"/>
              <a:gd name="connsiteY4" fmla="*/ 0 h 45719"/>
              <a:gd name="connsiteX5" fmla="*/ 11165482 w 11165482"/>
              <a:gd name="connsiteY5" fmla="*/ 45719 h 45719"/>
              <a:gd name="connsiteX6" fmla="*/ 8715708 w 11165482"/>
              <a:gd name="connsiteY6" fmla="*/ 45719 h 45719"/>
              <a:gd name="connsiteX7" fmla="*/ 6144299 w 11165482"/>
              <a:gd name="connsiteY7" fmla="*/ 45719 h 45719"/>
              <a:gd name="connsiteX8" fmla="*/ 5021183 w 11165482"/>
              <a:gd name="connsiteY8" fmla="*/ 45719 h 45719"/>
              <a:gd name="connsiteX9" fmla="*/ 3694525 w 11165482"/>
              <a:gd name="connsiteY9" fmla="*/ 45719 h 45719"/>
              <a:gd name="connsiteX10" fmla="*/ 0 w 11165482"/>
              <a:gd name="connsiteY10" fmla="*/ 45719 h 45719"/>
              <a:gd name="connsiteX11" fmla="*/ 0 w 11165482"/>
              <a:gd name="connsiteY11" fmla="*/ 0 h 45719"/>
              <a:gd name="connsiteX0" fmla="*/ 0 w 11165482"/>
              <a:gd name="connsiteY0" fmla="*/ 0 h 45719"/>
              <a:gd name="connsiteX1" fmla="*/ 3694525 w 11165482"/>
              <a:gd name="connsiteY1" fmla="*/ 0 h 45719"/>
              <a:gd name="connsiteX2" fmla="*/ 6144299 w 11165482"/>
              <a:gd name="connsiteY2" fmla="*/ 0 h 45719"/>
              <a:gd name="connsiteX3" fmla="*/ 8715708 w 11165482"/>
              <a:gd name="connsiteY3" fmla="*/ 0 h 45719"/>
              <a:gd name="connsiteX4" fmla="*/ 11165482 w 11165482"/>
              <a:gd name="connsiteY4" fmla="*/ 0 h 45719"/>
              <a:gd name="connsiteX5" fmla="*/ 11165482 w 11165482"/>
              <a:gd name="connsiteY5" fmla="*/ 45719 h 45719"/>
              <a:gd name="connsiteX6" fmla="*/ 8715708 w 11165482"/>
              <a:gd name="connsiteY6" fmla="*/ 45719 h 45719"/>
              <a:gd name="connsiteX7" fmla="*/ 6144299 w 11165482"/>
              <a:gd name="connsiteY7" fmla="*/ 45719 h 45719"/>
              <a:gd name="connsiteX8" fmla="*/ 5021183 w 11165482"/>
              <a:gd name="connsiteY8" fmla="*/ 45719 h 45719"/>
              <a:gd name="connsiteX9" fmla="*/ 0 w 11165482"/>
              <a:gd name="connsiteY9" fmla="*/ 45719 h 45719"/>
              <a:gd name="connsiteX10" fmla="*/ 0 w 11165482"/>
              <a:gd name="connsiteY10" fmla="*/ 0 h 45719"/>
              <a:gd name="connsiteX0" fmla="*/ 0 w 11165482"/>
              <a:gd name="connsiteY0" fmla="*/ 0 h 45719"/>
              <a:gd name="connsiteX1" fmla="*/ 6144299 w 11165482"/>
              <a:gd name="connsiteY1" fmla="*/ 0 h 45719"/>
              <a:gd name="connsiteX2" fmla="*/ 8715708 w 11165482"/>
              <a:gd name="connsiteY2" fmla="*/ 0 h 45719"/>
              <a:gd name="connsiteX3" fmla="*/ 11165482 w 11165482"/>
              <a:gd name="connsiteY3" fmla="*/ 0 h 45719"/>
              <a:gd name="connsiteX4" fmla="*/ 11165482 w 11165482"/>
              <a:gd name="connsiteY4" fmla="*/ 45719 h 45719"/>
              <a:gd name="connsiteX5" fmla="*/ 8715708 w 11165482"/>
              <a:gd name="connsiteY5" fmla="*/ 45719 h 45719"/>
              <a:gd name="connsiteX6" fmla="*/ 6144299 w 11165482"/>
              <a:gd name="connsiteY6" fmla="*/ 45719 h 45719"/>
              <a:gd name="connsiteX7" fmla="*/ 5021183 w 11165482"/>
              <a:gd name="connsiteY7" fmla="*/ 45719 h 45719"/>
              <a:gd name="connsiteX8" fmla="*/ 0 w 11165482"/>
              <a:gd name="connsiteY8" fmla="*/ 45719 h 45719"/>
              <a:gd name="connsiteX9" fmla="*/ 0 w 11165482"/>
              <a:gd name="connsiteY9" fmla="*/ 0 h 45719"/>
              <a:gd name="connsiteX0" fmla="*/ 0 w 11165482"/>
              <a:gd name="connsiteY0" fmla="*/ 0 h 45719"/>
              <a:gd name="connsiteX1" fmla="*/ 6144299 w 11165482"/>
              <a:gd name="connsiteY1" fmla="*/ 0 h 45719"/>
              <a:gd name="connsiteX2" fmla="*/ 8715708 w 11165482"/>
              <a:gd name="connsiteY2" fmla="*/ 0 h 45719"/>
              <a:gd name="connsiteX3" fmla="*/ 11165482 w 11165482"/>
              <a:gd name="connsiteY3" fmla="*/ 0 h 45719"/>
              <a:gd name="connsiteX4" fmla="*/ 11165482 w 11165482"/>
              <a:gd name="connsiteY4" fmla="*/ 45719 h 45719"/>
              <a:gd name="connsiteX5" fmla="*/ 8715708 w 11165482"/>
              <a:gd name="connsiteY5" fmla="*/ 45719 h 45719"/>
              <a:gd name="connsiteX6" fmla="*/ 5021183 w 11165482"/>
              <a:gd name="connsiteY6" fmla="*/ 45719 h 45719"/>
              <a:gd name="connsiteX7" fmla="*/ 0 w 11165482"/>
              <a:gd name="connsiteY7" fmla="*/ 45719 h 45719"/>
              <a:gd name="connsiteX8" fmla="*/ 0 w 11165482"/>
              <a:gd name="connsiteY8" fmla="*/ 0 h 45719"/>
              <a:gd name="connsiteX0" fmla="*/ 0 w 11165482"/>
              <a:gd name="connsiteY0" fmla="*/ 0 h 45719"/>
              <a:gd name="connsiteX1" fmla="*/ 8715708 w 11165482"/>
              <a:gd name="connsiteY1" fmla="*/ 0 h 45719"/>
              <a:gd name="connsiteX2" fmla="*/ 11165482 w 11165482"/>
              <a:gd name="connsiteY2" fmla="*/ 0 h 45719"/>
              <a:gd name="connsiteX3" fmla="*/ 11165482 w 11165482"/>
              <a:gd name="connsiteY3" fmla="*/ 45719 h 45719"/>
              <a:gd name="connsiteX4" fmla="*/ 8715708 w 11165482"/>
              <a:gd name="connsiteY4" fmla="*/ 45719 h 45719"/>
              <a:gd name="connsiteX5" fmla="*/ 5021183 w 11165482"/>
              <a:gd name="connsiteY5" fmla="*/ 45719 h 45719"/>
              <a:gd name="connsiteX6" fmla="*/ 0 w 11165482"/>
              <a:gd name="connsiteY6" fmla="*/ 45719 h 45719"/>
              <a:gd name="connsiteX7" fmla="*/ 0 w 11165482"/>
              <a:gd name="connsiteY7" fmla="*/ 0 h 45719"/>
              <a:gd name="connsiteX0" fmla="*/ 0 w 11165482"/>
              <a:gd name="connsiteY0" fmla="*/ 0 h 45719"/>
              <a:gd name="connsiteX1" fmla="*/ 8715708 w 11165482"/>
              <a:gd name="connsiteY1" fmla="*/ 0 h 45719"/>
              <a:gd name="connsiteX2" fmla="*/ 11165482 w 11165482"/>
              <a:gd name="connsiteY2" fmla="*/ 0 h 45719"/>
              <a:gd name="connsiteX3" fmla="*/ 11165482 w 11165482"/>
              <a:gd name="connsiteY3" fmla="*/ 45719 h 45719"/>
              <a:gd name="connsiteX4" fmla="*/ 8715708 w 11165482"/>
              <a:gd name="connsiteY4" fmla="*/ 45719 h 45719"/>
              <a:gd name="connsiteX5" fmla="*/ 0 w 11165482"/>
              <a:gd name="connsiteY5" fmla="*/ 45719 h 45719"/>
              <a:gd name="connsiteX6" fmla="*/ 0 w 11165482"/>
              <a:gd name="connsiteY6" fmla="*/ 0 h 45719"/>
              <a:gd name="connsiteX0" fmla="*/ 0 w 11165482"/>
              <a:gd name="connsiteY0" fmla="*/ 0 h 45719"/>
              <a:gd name="connsiteX1" fmla="*/ 8715708 w 11165482"/>
              <a:gd name="connsiteY1" fmla="*/ 0 h 45719"/>
              <a:gd name="connsiteX2" fmla="*/ 11165482 w 11165482"/>
              <a:gd name="connsiteY2" fmla="*/ 0 h 45719"/>
              <a:gd name="connsiteX3" fmla="*/ 11165482 w 11165482"/>
              <a:gd name="connsiteY3" fmla="*/ 45719 h 45719"/>
              <a:gd name="connsiteX4" fmla="*/ 0 w 11165482"/>
              <a:gd name="connsiteY4" fmla="*/ 45719 h 45719"/>
              <a:gd name="connsiteX5" fmla="*/ 0 w 11165482"/>
              <a:gd name="connsiteY5" fmla="*/ 0 h 45719"/>
              <a:gd name="connsiteX0" fmla="*/ 0 w 11165482"/>
              <a:gd name="connsiteY0" fmla="*/ 0 h 45719"/>
              <a:gd name="connsiteX1" fmla="*/ 11165482 w 11165482"/>
              <a:gd name="connsiteY1" fmla="*/ 0 h 45719"/>
              <a:gd name="connsiteX2" fmla="*/ 11165482 w 11165482"/>
              <a:gd name="connsiteY2" fmla="*/ 45719 h 45719"/>
              <a:gd name="connsiteX3" fmla="*/ 0 w 11165482"/>
              <a:gd name="connsiteY3" fmla="*/ 45719 h 45719"/>
              <a:gd name="connsiteX4" fmla="*/ 0 w 11165482"/>
              <a:gd name="connsiteY4" fmla="*/ 0 h 457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165482" h="45719">
                <a:moveTo>
                  <a:pt x="0" y="0"/>
                </a:moveTo>
                <a:lnTo>
                  <a:pt x="11165482" y="0"/>
                </a:lnTo>
                <a:lnTo>
                  <a:pt x="11165482" y="45719"/>
                </a:lnTo>
                <a:lnTo>
                  <a:pt x="0" y="45719"/>
                </a:lnTo>
                <a:lnTo>
                  <a:pt x="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Bierstadt"/>
              <a:ea typeface="+mn-ea"/>
              <a:cs typeface="+mn-cs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BECDBA6-48C2-71CA-9704-5637ED7CD2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57432" y="6419088"/>
            <a:ext cx="64008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148CC95F-0247-41B6-91CF-DC97C76A7088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ierstadt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Bierstadt"/>
              <a:ea typeface="+mn-ea"/>
              <a:cs typeface="+mn-cs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B5EA223E-25D5-7912-845E-F0AF46503CC5}"/>
              </a:ext>
            </a:extLst>
          </p:cNvPr>
          <p:cNvSpPr txBox="1">
            <a:spLocks/>
          </p:cNvSpPr>
          <p:nvPr/>
        </p:nvSpPr>
        <p:spPr>
          <a:xfrm>
            <a:off x="517868" y="229022"/>
            <a:ext cx="6026865" cy="149817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dirty="0">
                <a:solidFill>
                  <a:srgbClr val="262626"/>
                </a:solidFill>
                <a:ea typeface="Cambria Math" panose="02040503050406030204" pitchFamily="18" charset="0"/>
              </a:rPr>
              <a:t>A look at the </a:t>
            </a:r>
            <a:r>
              <a:rPr lang="en-US" sz="3600" dirty="0" err="1">
                <a:solidFill>
                  <a:srgbClr val="262626"/>
                </a:solidFill>
                <a:ea typeface="Cambria Math" panose="02040503050406030204" pitchFamily="18" charset="0"/>
              </a:rPr>
              <a:t>pT</a:t>
            </a:r>
            <a:r>
              <a:rPr lang="en-US" sz="3600" dirty="0">
                <a:solidFill>
                  <a:srgbClr val="262626"/>
                </a:solidFill>
                <a:ea typeface="Cambria Math" panose="02040503050406030204" pitchFamily="18" charset="0"/>
              </a:rPr>
              <a:t> of pions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262626"/>
              </a:solidFill>
              <a:effectLst/>
              <a:uLnTx/>
              <a:uFillTx/>
              <a:ea typeface="+mj-ea"/>
              <a:cs typeface="+mj-cs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DF288DC5-5C6F-7F92-6ED8-D9073A7C959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7868" y="2018513"/>
            <a:ext cx="5578132" cy="3769643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5253A62B-4467-C7E4-2171-64351DFEB58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82209" y="2026942"/>
            <a:ext cx="5588874" cy="37612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448007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1D4FF0C-1A0E-C3EA-CB84-813CEDB9C4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FC3A9B8A-0E08-09D4-F9DA-7651C8BC19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7869" y="508090"/>
            <a:ext cx="11153214" cy="149279"/>
          </a:xfrm>
          <a:custGeom>
            <a:avLst/>
            <a:gdLst>
              <a:gd name="connsiteX0" fmla="*/ 0 w 8085002"/>
              <a:gd name="connsiteY0" fmla="*/ 0 h 149279"/>
              <a:gd name="connsiteX1" fmla="*/ 8085002 w 8085002"/>
              <a:gd name="connsiteY1" fmla="*/ 0 h 149279"/>
              <a:gd name="connsiteX2" fmla="*/ 8085002 w 8085002"/>
              <a:gd name="connsiteY2" fmla="*/ 149279 h 149279"/>
              <a:gd name="connsiteX3" fmla="*/ 0 w 8085002"/>
              <a:gd name="connsiteY3" fmla="*/ 149279 h 1492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085002" h="149279">
                <a:moveTo>
                  <a:pt x="0" y="0"/>
                </a:moveTo>
                <a:lnTo>
                  <a:pt x="8085002" y="0"/>
                </a:lnTo>
                <a:lnTo>
                  <a:pt x="8085002" y="149279"/>
                </a:lnTo>
                <a:lnTo>
                  <a:pt x="0" y="14927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Bierstadt"/>
              <a:ea typeface="+mn-ea"/>
              <a:cs typeface="+mn-cs"/>
            </a:endParaRPr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15AA85FB-C1F3-E8C2-2D4B-03F0FBCA50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7870" y="6209925"/>
            <a:ext cx="11155680" cy="45719"/>
          </a:xfrm>
          <a:custGeom>
            <a:avLst/>
            <a:gdLst/>
            <a:ahLst/>
            <a:cxnLst/>
            <a:rect l="l" t="t" r="r" b="b"/>
            <a:pathLst>
              <a:path w="8715708" h="45719">
                <a:moveTo>
                  <a:pt x="0" y="0"/>
                </a:moveTo>
                <a:lnTo>
                  <a:pt x="3694525" y="0"/>
                </a:lnTo>
                <a:lnTo>
                  <a:pt x="5021183" y="0"/>
                </a:lnTo>
                <a:lnTo>
                  <a:pt x="8715708" y="0"/>
                </a:lnTo>
                <a:lnTo>
                  <a:pt x="8715708" y="45719"/>
                </a:lnTo>
                <a:lnTo>
                  <a:pt x="5021183" y="45719"/>
                </a:lnTo>
                <a:lnTo>
                  <a:pt x="3694525" y="45719"/>
                </a:lnTo>
                <a:lnTo>
                  <a:pt x="0" y="4571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Bierstadt"/>
              <a:ea typeface="+mn-ea"/>
              <a:cs typeface="+mn-cs"/>
            </a:endParaRPr>
          </a:p>
        </p:txBody>
      </p:sp>
      <p:sp useBgFill="1">
        <p:nvSpPr>
          <p:cNvPr id="21" name="Rectangle 20">
            <a:extLst>
              <a:ext uri="{FF2B5EF4-FFF2-40B4-BE49-F238E27FC236}">
                <a16:creationId xmlns:a16="http://schemas.microsoft.com/office/drawing/2014/main" id="{22DC52A4-56FB-8201-2C20-FC54DB9A50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799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Bierstadt"/>
              <a:ea typeface="+mn-ea"/>
              <a:cs typeface="+mn-cs"/>
            </a:endParaRPr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6157BE29-C04D-FF73-03E4-301BA12FB3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7868" y="6300216"/>
            <a:ext cx="11165482" cy="45719"/>
          </a:xfrm>
          <a:custGeom>
            <a:avLst/>
            <a:gdLst>
              <a:gd name="connsiteX0" fmla="*/ 0 w 11165482"/>
              <a:gd name="connsiteY0" fmla="*/ 0 h 45719"/>
              <a:gd name="connsiteX1" fmla="*/ 3694525 w 11165482"/>
              <a:gd name="connsiteY1" fmla="*/ 0 h 45719"/>
              <a:gd name="connsiteX2" fmla="*/ 5021183 w 11165482"/>
              <a:gd name="connsiteY2" fmla="*/ 0 h 45719"/>
              <a:gd name="connsiteX3" fmla="*/ 6144299 w 11165482"/>
              <a:gd name="connsiteY3" fmla="*/ 0 h 45719"/>
              <a:gd name="connsiteX4" fmla="*/ 8715708 w 11165482"/>
              <a:gd name="connsiteY4" fmla="*/ 0 h 45719"/>
              <a:gd name="connsiteX5" fmla="*/ 11165482 w 11165482"/>
              <a:gd name="connsiteY5" fmla="*/ 0 h 45719"/>
              <a:gd name="connsiteX6" fmla="*/ 11165482 w 11165482"/>
              <a:gd name="connsiteY6" fmla="*/ 45719 h 45719"/>
              <a:gd name="connsiteX7" fmla="*/ 8715708 w 11165482"/>
              <a:gd name="connsiteY7" fmla="*/ 45719 h 45719"/>
              <a:gd name="connsiteX8" fmla="*/ 6144299 w 11165482"/>
              <a:gd name="connsiteY8" fmla="*/ 45719 h 45719"/>
              <a:gd name="connsiteX9" fmla="*/ 5021183 w 11165482"/>
              <a:gd name="connsiteY9" fmla="*/ 45719 h 45719"/>
              <a:gd name="connsiteX10" fmla="*/ 3694525 w 11165482"/>
              <a:gd name="connsiteY10" fmla="*/ 45719 h 45719"/>
              <a:gd name="connsiteX11" fmla="*/ 0 w 11165482"/>
              <a:gd name="connsiteY11" fmla="*/ 45719 h 45719"/>
              <a:gd name="connsiteX0" fmla="*/ 0 w 11165482"/>
              <a:gd name="connsiteY0" fmla="*/ 0 h 45719"/>
              <a:gd name="connsiteX1" fmla="*/ 3694525 w 11165482"/>
              <a:gd name="connsiteY1" fmla="*/ 0 h 45719"/>
              <a:gd name="connsiteX2" fmla="*/ 6144299 w 11165482"/>
              <a:gd name="connsiteY2" fmla="*/ 0 h 45719"/>
              <a:gd name="connsiteX3" fmla="*/ 8715708 w 11165482"/>
              <a:gd name="connsiteY3" fmla="*/ 0 h 45719"/>
              <a:gd name="connsiteX4" fmla="*/ 11165482 w 11165482"/>
              <a:gd name="connsiteY4" fmla="*/ 0 h 45719"/>
              <a:gd name="connsiteX5" fmla="*/ 11165482 w 11165482"/>
              <a:gd name="connsiteY5" fmla="*/ 45719 h 45719"/>
              <a:gd name="connsiteX6" fmla="*/ 8715708 w 11165482"/>
              <a:gd name="connsiteY6" fmla="*/ 45719 h 45719"/>
              <a:gd name="connsiteX7" fmla="*/ 6144299 w 11165482"/>
              <a:gd name="connsiteY7" fmla="*/ 45719 h 45719"/>
              <a:gd name="connsiteX8" fmla="*/ 5021183 w 11165482"/>
              <a:gd name="connsiteY8" fmla="*/ 45719 h 45719"/>
              <a:gd name="connsiteX9" fmla="*/ 3694525 w 11165482"/>
              <a:gd name="connsiteY9" fmla="*/ 45719 h 45719"/>
              <a:gd name="connsiteX10" fmla="*/ 0 w 11165482"/>
              <a:gd name="connsiteY10" fmla="*/ 45719 h 45719"/>
              <a:gd name="connsiteX11" fmla="*/ 0 w 11165482"/>
              <a:gd name="connsiteY11" fmla="*/ 0 h 45719"/>
              <a:gd name="connsiteX0" fmla="*/ 0 w 11165482"/>
              <a:gd name="connsiteY0" fmla="*/ 0 h 45719"/>
              <a:gd name="connsiteX1" fmla="*/ 3694525 w 11165482"/>
              <a:gd name="connsiteY1" fmla="*/ 0 h 45719"/>
              <a:gd name="connsiteX2" fmla="*/ 6144299 w 11165482"/>
              <a:gd name="connsiteY2" fmla="*/ 0 h 45719"/>
              <a:gd name="connsiteX3" fmla="*/ 8715708 w 11165482"/>
              <a:gd name="connsiteY3" fmla="*/ 0 h 45719"/>
              <a:gd name="connsiteX4" fmla="*/ 11165482 w 11165482"/>
              <a:gd name="connsiteY4" fmla="*/ 0 h 45719"/>
              <a:gd name="connsiteX5" fmla="*/ 11165482 w 11165482"/>
              <a:gd name="connsiteY5" fmla="*/ 45719 h 45719"/>
              <a:gd name="connsiteX6" fmla="*/ 8715708 w 11165482"/>
              <a:gd name="connsiteY6" fmla="*/ 45719 h 45719"/>
              <a:gd name="connsiteX7" fmla="*/ 6144299 w 11165482"/>
              <a:gd name="connsiteY7" fmla="*/ 45719 h 45719"/>
              <a:gd name="connsiteX8" fmla="*/ 5021183 w 11165482"/>
              <a:gd name="connsiteY8" fmla="*/ 45719 h 45719"/>
              <a:gd name="connsiteX9" fmla="*/ 0 w 11165482"/>
              <a:gd name="connsiteY9" fmla="*/ 45719 h 45719"/>
              <a:gd name="connsiteX10" fmla="*/ 0 w 11165482"/>
              <a:gd name="connsiteY10" fmla="*/ 0 h 45719"/>
              <a:gd name="connsiteX0" fmla="*/ 0 w 11165482"/>
              <a:gd name="connsiteY0" fmla="*/ 0 h 45719"/>
              <a:gd name="connsiteX1" fmla="*/ 6144299 w 11165482"/>
              <a:gd name="connsiteY1" fmla="*/ 0 h 45719"/>
              <a:gd name="connsiteX2" fmla="*/ 8715708 w 11165482"/>
              <a:gd name="connsiteY2" fmla="*/ 0 h 45719"/>
              <a:gd name="connsiteX3" fmla="*/ 11165482 w 11165482"/>
              <a:gd name="connsiteY3" fmla="*/ 0 h 45719"/>
              <a:gd name="connsiteX4" fmla="*/ 11165482 w 11165482"/>
              <a:gd name="connsiteY4" fmla="*/ 45719 h 45719"/>
              <a:gd name="connsiteX5" fmla="*/ 8715708 w 11165482"/>
              <a:gd name="connsiteY5" fmla="*/ 45719 h 45719"/>
              <a:gd name="connsiteX6" fmla="*/ 6144299 w 11165482"/>
              <a:gd name="connsiteY6" fmla="*/ 45719 h 45719"/>
              <a:gd name="connsiteX7" fmla="*/ 5021183 w 11165482"/>
              <a:gd name="connsiteY7" fmla="*/ 45719 h 45719"/>
              <a:gd name="connsiteX8" fmla="*/ 0 w 11165482"/>
              <a:gd name="connsiteY8" fmla="*/ 45719 h 45719"/>
              <a:gd name="connsiteX9" fmla="*/ 0 w 11165482"/>
              <a:gd name="connsiteY9" fmla="*/ 0 h 45719"/>
              <a:gd name="connsiteX0" fmla="*/ 0 w 11165482"/>
              <a:gd name="connsiteY0" fmla="*/ 0 h 45719"/>
              <a:gd name="connsiteX1" fmla="*/ 6144299 w 11165482"/>
              <a:gd name="connsiteY1" fmla="*/ 0 h 45719"/>
              <a:gd name="connsiteX2" fmla="*/ 8715708 w 11165482"/>
              <a:gd name="connsiteY2" fmla="*/ 0 h 45719"/>
              <a:gd name="connsiteX3" fmla="*/ 11165482 w 11165482"/>
              <a:gd name="connsiteY3" fmla="*/ 0 h 45719"/>
              <a:gd name="connsiteX4" fmla="*/ 11165482 w 11165482"/>
              <a:gd name="connsiteY4" fmla="*/ 45719 h 45719"/>
              <a:gd name="connsiteX5" fmla="*/ 8715708 w 11165482"/>
              <a:gd name="connsiteY5" fmla="*/ 45719 h 45719"/>
              <a:gd name="connsiteX6" fmla="*/ 5021183 w 11165482"/>
              <a:gd name="connsiteY6" fmla="*/ 45719 h 45719"/>
              <a:gd name="connsiteX7" fmla="*/ 0 w 11165482"/>
              <a:gd name="connsiteY7" fmla="*/ 45719 h 45719"/>
              <a:gd name="connsiteX8" fmla="*/ 0 w 11165482"/>
              <a:gd name="connsiteY8" fmla="*/ 0 h 45719"/>
              <a:gd name="connsiteX0" fmla="*/ 0 w 11165482"/>
              <a:gd name="connsiteY0" fmla="*/ 0 h 45719"/>
              <a:gd name="connsiteX1" fmla="*/ 8715708 w 11165482"/>
              <a:gd name="connsiteY1" fmla="*/ 0 h 45719"/>
              <a:gd name="connsiteX2" fmla="*/ 11165482 w 11165482"/>
              <a:gd name="connsiteY2" fmla="*/ 0 h 45719"/>
              <a:gd name="connsiteX3" fmla="*/ 11165482 w 11165482"/>
              <a:gd name="connsiteY3" fmla="*/ 45719 h 45719"/>
              <a:gd name="connsiteX4" fmla="*/ 8715708 w 11165482"/>
              <a:gd name="connsiteY4" fmla="*/ 45719 h 45719"/>
              <a:gd name="connsiteX5" fmla="*/ 5021183 w 11165482"/>
              <a:gd name="connsiteY5" fmla="*/ 45719 h 45719"/>
              <a:gd name="connsiteX6" fmla="*/ 0 w 11165482"/>
              <a:gd name="connsiteY6" fmla="*/ 45719 h 45719"/>
              <a:gd name="connsiteX7" fmla="*/ 0 w 11165482"/>
              <a:gd name="connsiteY7" fmla="*/ 0 h 45719"/>
              <a:gd name="connsiteX0" fmla="*/ 0 w 11165482"/>
              <a:gd name="connsiteY0" fmla="*/ 0 h 45719"/>
              <a:gd name="connsiteX1" fmla="*/ 8715708 w 11165482"/>
              <a:gd name="connsiteY1" fmla="*/ 0 h 45719"/>
              <a:gd name="connsiteX2" fmla="*/ 11165482 w 11165482"/>
              <a:gd name="connsiteY2" fmla="*/ 0 h 45719"/>
              <a:gd name="connsiteX3" fmla="*/ 11165482 w 11165482"/>
              <a:gd name="connsiteY3" fmla="*/ 45719 h 45719"/>
              <a:gd name="connsiteX4" fmla="*/ 8715708 w 11165482"/>
              <a:gd name="connsiteY4" fmla="*/ 45719 h 45719"/>
              <a:gd name="connsiteX5" fmla="*/ 0 w 11165482"/>
              <a:gd name="connsiteY5" fmla="*/ 45719 h 45719"/>
              <a:gd name="connsiteX6" fmla="*/ 0 w 11165482"/>
              <a:gd name="connsiteY6" fmla="*/ 0 h 45719"/>
              <a:gd name="connsiteX0" fmla="*/ 0 w 11165482"/>
              <a:gd name="connsiteY0" fmla="*/ 0 h 45719"/>
              <a:gd name="connsiteX1" fmla="*/ 8715708 w 11165482"/>
              <a:gd name="connsiteY1" fmla="*/ 0 h 45719"/>
              <a:gd name="connsiteX2" fmla="*/ 11165482 w 11165482"/>
              <a:gd name="connsiteY2" fmla="*/ 0 h 45719"/>
              <a:gd name="connsiteX3" fmla="*/ 11165482 w 11165482"/>
              <a:gd name="connsiteY3" fmla="*/ 45719 h 45719"/>
              <a:gd name="connsiteX4" fmla="*/ 0 w 11165482"/>
              <a:gd name="connsiteY4" fmla="*/ 45719 h 45719"/>
              <a:gd name="connsiteX5" fmla="*/ 0 w 11165482"/>
              <a:gd name="connsiteY5" fmla="*/ 0 h 45719"/>
              <a:gd name="connsiteX0" fmla="*/ 0 w 11165482"/>
              <a:gd name="connsiteY0" fmla="*/ 0 h 45719"/>
              <a:gd name="connsiteX1" fmla="*/ 11165482 w 11165482"/>
              <a:gd name="connsiteY1" fmla="*/ 0 h 45719"/>
              <a:gd name="connsiteX2" fmla="*/ 11165482 w 11165482"/>
              <a:gd name="connsiteY2" fmla="*/ 45719 h 45719"/>
              <a:gd name="connsiteX3" fmla="*/ 0 w 11165482"/>
              <a:gd name="connsiteY3" fmla="*/ 45719 h 45719"/>
              <a:gd name="connsiteX4" fmla="*/ 0 w 11165482"/>
              <a:gd name="connsiteY4" fmla="*/ 0 h 457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165482" h="45719">
                <a:moveTo>
                  <a:pt x="0" y="0"/>
                </a:moveTo>
                <a:lnTo>
                  <a:pt x="11165482" y="0"/>
                </a:lnTo>
                <a:lnTo>
                  <a:pt x="11165482" y="45719"/>
                </a:lnTo>
                <a:lnTo>
                  <a:pt x="0" y="45719"/>
                </a:lnTo>
                <a:lnTo>
                  <a:pt x="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Bierstadt"/>
              <a:ea typeface="+mn-ea"/>
              <a:cs typeface="+mn-cs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435E667-34F7-844E-CBA0-1344F13202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57432" y="6419088"/>
            <a:ext cx="64008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148CC95F-0247-41B6-91CF-DC97C76A7088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ierstadt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Bierstadt"/>
              <a:ea typeface="+mn-ea"/>
              <a:cs typeface="+mn-cs"/>
            </a:endParaRP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1E572A80-22AD-856B-E3D3-09709BED10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7868" y="220555"/>
            <a:ext cx="11153214" cy="1178253"/>
          </a:xfr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3600" dirty="0">
                <a:solidFill>
                  <a:schemeClr val="tx2"/>
                </a:solidFill>
                <a:ea typeface="Cambria Math" panose="02040503050406030204" pitchFamily="18" charset="0"/>
              </a:rPr>
              <a:t>Momentum distribution</a:t>
            </a:r>
            <a:endParaRPr lang="en-US" sz="3600" dirty="0">
              <a:solidFill>
                <a:schemeClr val="tx2"/>
              </a:solidFill>
            </a:endParaRP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1CEACFB5-A7EA-2AC8-22A0-B415672C97B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2290" y="1465666"/>
            <a:ext cx="3589718" cy="4789978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33974E01-6DF1-1240-ADCE-F44DACC7301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07867" y="1465666"/>
            <a:ext cx="3573214" cy="4789979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FBDF935C-2598-CE69-8E73-1D3F35E7870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86940" y="1453020"/>
            <a:ext cx="3580751" cy="48111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4520113"/>
      </p:ext>
    </p:extLst>
  </p:cSld>
  <p:clrMapOvr>
    <a:masterClrMapping/>
  </p:clrMapOvr>
</p:sld>
</file>

<file path=ppt/theme/theme1.xml><?xml version="1.0" encoding="utf-8"?>
<a:theme xmlns:a="http://schemas.openxmlformats.org/drawingml/2006/main" name="GestaltVTI">
  <a:themeElements>
    <a:clrScheme name="Gestalt">
      <a:dk1>
        <a:srgbClr val="000000"/>
      </a:dk1>
      <a:lt1>
        <a:sysClr val="window" lastClr="FFFFFF"/>
      </a:lt1>
      <a:dk2>
        <a:srgbClr val="262626"/>
      </a:dk2>
      <a:lt2>
        <a:srgbClr val="F7F7F7"/>
      </a:lt2>
      <a:accent1>
        <a:srgbClr val="EBA000"/>
      </a:accent1>
      <a:accent2>
        <a:srgbClr val="00BAC8"/>
      </a:accent2>
      <a:accent3>
        <a:srgbClr val="E64823"/>
      </a:accent3>
      <a:accent4>
        <a:srgbClr val="4D5AFF"/>
      </a:accent4>
      <a:accent5>
        <a:srgbClr val="FE5D21"/>
      </a:accent5>
      <a:accent6>
        <a:srgbClr val="00C777"/>
      </a:accent6>
      <a:hlink>
        <a:srgbClr val="2998E3"/>
      </a:hlink>
      <a:folHlink>
        <a:srgbClr val="939393"/>
      </a:folHlink>
    </a:clrScheme>
    <a:fontScheme name="Gestalt">
      <a:majorFont>
        <a:latin typeface="Bierstadt"/>
        <a:ea typeface=""/>
        <a:cs typeface=""/>
      </a:majorFont>
      <a:minorFont>
        <a:latin typeface="Bierstad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GestaltVTI" id="{4F87C71D-53D1-4B71-BF97-FD0EA4B25665}" vid="{A110AFC4-8D8A-4C02-8885-7BA370B379B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46143</TotalTime>
  <Words>833</Words>
  <Application>Microsoft Office PowerPoint</Application>
  <PresentationFormat>Widescreen</PresentationFormat>
  <Paragraphs>89</Paragraphs>
  <Slides>18</Slides>
  <Notes>1</Notes>
  <HiddenSlides>1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4" baseType="lpstr">
      <vt:lpstr>Aptos</vt:lpstr>
      <vt:lpstr>Arial</vt:lpstr>
      <vt:lpstr>Bierstadt</vt:lpstr>
      <vt:lpstr>Cambria Math</vt:lpstr>
      <vt:lpstr>Wingdings</vt:lpstr>
      <vt:lpstr>GestaltVTI</vt:lpstr>
      <vt:lpstr>Target Studies for Pion Production</vt:lpstr>
      <vt:lpstr>Geometry Setup</vt:lpstr>
      <vt:lpstr>Magnetic field topology</vt:lpstr>
      <vt:lpstr>Here are some tracks – 3T</vt:lpstr>
      <vt:lpstr>Here are some tracks – 8T</vt:lpstr>
      <vt:lpstr>Angular distribution</vt:lpstr>
      <vt:lpstr>Angular distribution</vt:lpstr>
      <vt:lpstr>PowerPoint Presentation</vt:lpstr>
      <vt:lpstr>Momentum distribution</vt:lpstr>
      <vt:lpstr>π+ phase space</vt:lpstr>
      <vt:lpstr>π+ phase space</vt:lpstr>
      <vt:lpstr>Pion momentum range (from Katsuya)</vt:lpstr>
      <vt:lpstr>Angular distribution  (select 0.19 &lt; p &lt; 0.36 GeV/c)</vt:lpstr>
      <vt:lpstr>Angular distribution  (select 0.19 &lt; p &lt; 0.36 GeV/c)</vt:lpstr>
      <vt:lpstr>Momentum distribution (select 0.19 &lt; p &lt; 0.36 GeV/c)</vt:lpstr>
      <vt:lpstr>PowerPoint Presentation</vt:lpstr>
      <vt:lpstr>π+ phase space</vt:lpstr>
      <vt:lpstr>Next steps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Ruaa Alharthy</dc:creator>
  <cp:lastModifiedBy>Ruaa Alharthy</cp:lastModifiedBy>
  <cp:revision>16</cp:revision>
  <cp:lastPrinted>2025-07-08T14:33:06Z</cp:lastPrinted>
  <dcterms:created xsi:type="dcterms:W3CDTF">2025-06-11T14:46:13Z</dcterms:created>
  <dcterms:modified xsi:type="dcterms:W3CDTF">2026-08-04T16:31:04Z</dcterms:modified>
</cp:coreProperties>
</file>