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6"/>
  </p:notesMasterIdLst>
  <p:sldIdLst>
    <p:sldId id="258" r:id="rId2"/>
    <p:sldId id="639" r:id="rId3"/>
    <p:sldId id="640" r:id="rId4"/>
    <p:sldId id="60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7613"/>
    <a:srgbClr val="FFFFFF"/>
    <a:srgbClr val="FFA98B"/>
    <a:srgbClr val="C92127"/>
    <a:srgbClr val="CCFFCC"/>
    <a:srgbClr val="000000"/>
    <a:srgbClr val="FFB9DC"/>
    <a:srgbClr val="D5D8FF"/>
    <a:srgbClr val="FF00FF"/>
    <a:srgbClr val="FD87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76F84B-B944-45AB-AC57-53D0318C1644}" v="46" dt="2026-08-10T19:01:15.1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93635" autoAdjust="0"/>
  </p:normalViewPr>
  <p:slideViewPr>
    <p:cSldViewPr snapToGrid="0">
      <p:cViewPr varScale="1">
        <p:scale>
          <a:sx n="90" d="100"/>
          <a:sy n="90" d="100"/>
        </p:scale>
        <p:origin x="33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aa Alharthy" userId="af90302a262a2744" providerId="LiveId" clId="{A654B486-927E-4661-913E-712A44412390}"/>
    <pc:docChg chg="undo custSel addSld delSld modSld sldOrd">
      <pc:chgData name="Ruaa Alharthy" userId="af90302a262a2744" providerId="LiveId" clId="{A654B486-927E-4661-913E-712A44412390}" dt="2026-08-10T19:01:46.848" v="7765" actId="47"/>
      <pc:docMkLst>
        <pc:docMk/>
      </pc:docMkLst>
      <pc:sldChg chg="modSp modAnim">
        <pc:chgData name="Ruaa Alharthy" userId="af90302a262a2744" providerId="LiveId" clId="{A654B486-927E-4661-913E-712A44412390}" dt="2026-08-10T18:47:15.080" v="7133" actId="20577"/>
        <pc:sldMkLst>
          <pc:docMk/>
          <pc:sldMk cId="627260718" sldId="258"/>
        </pc:sldMkLst>
        <pc:spChg chg="mod">
          <ac:chgData name="Ruaa Alharthy" userId="af90302a262a2744" providerId="LiveId" clId="{A654B486-927E-4661-913E-712A44412390}" dt="2026-08-10T18:46:38.539" v="7103" actId="20577"/>
          <ac:spMkLst>
            <pc:docMk/>
            <pc:sldMk cId="627260718" sldId="258"/>
            <ac:spMk id="3" creationId="{DEB01092-A64B-C93F-7E7A-43B3357BE9AD}"/>
          </ac:spMkLst>
        </pc:spChg>
        <pc:spChg chg="mod">
          <ac:chgData name="Ruaa Alharthy" userId="af90302a262a2744" providerId="LiveId" clId="{A654B486-927E-4661-913E-712A44412390}" dt="2026-08-10T18:47:15.080" v="7133" actId="20577"/>
          <ac:spMkLst>
            <pc:docMk/>
            <pc:sldMk cId="627260718" sldId="258"/>
            <ac:spMk id="5" creationId="{B8F64A62-B2EA-08FA-4743-C5B6CC31FA00}"/>
          </ac:spMkLst>
        </pc:spChg>
      </pc:sldChg>
      <pc:sldChg chg="modSp add del mod ord modShow">
        <pc:chgData name="Ruaa Alharthy" userId="af90302a262a2744" providerId="LiveId" clId="{A654B486-927E-4661-913E-712A44412390}" dt="2026-08-04T16:40:01.036" v="7087" actId="34476"/>
        <pc:sldMkLst>
          <pc:docMk/>
          <pc:sldMk cId="2856511181" sldId="603"/>
        </pc:sldMkLst>
        <pc:spChg chg="mod">
          <ac:chgData name="Ruaa Alharthy" userId="af90302a262a2744" providerId="LiveId" clId="{A654B486-927E-4661-913E-712A44412390}" dt="2026-08-04T16:30:40.334" v="7076" actId="20577"/>
          <ac:spMkLst>
            <pc:docMk/>
            <pc:sldMk cId="2856511181" sldId="603"/>
            <ac:spMk id="3" creationId="{423714C2-0A67-5861-8707-910BB69F0B1B}"/>
          </ac:spMkLst>
        </pc:spChg>
      </pc:sldChg>
      <pc:sldChg chg="addSp delSp modSp add del mod modAnim">
        <pc:chgData name="Ruaa Alharthy" userId="af90302a262a2744" providerId="LiveId" clId="{A654B486-927E-4661-913E-712A44412390}" dt="2026-08-10T18:51:21.013" v="7162" actId="47"/>
        <pc:sldMkLst>
          <pc:docMk/>
          <pc:sldMk cId="2811649270" sldId="604"/>
        </pc:sldMkLst>
      </pc:sldChg>
      <pc:sldChg chg="addSp delSp modSp add del mod ord modShow">
        <pc:chgData name="Ruaa Alharthy" userId="af90302a262a2744" providerId="LiveId" clId="{A654B486-927E-4661-913E-712A44412390}" dt="2026-08-10T18:47:22.639" v="7134" actId="47"/>
        <pc:sldMkLst>
          <pc:docMk/>
          <pc:sldMk cId="2841740310" sldId="616"/>
        </pc:sldMkLst>
      </pc:sldChg>
      <pc:sldChg chg="addSp delSp modSp add del mod">
        <pc:chgData name="Ruaa Alharthy" userId="af90302a262a2744" providerId="LiveId" clId="{A654B486-927E-4661-913E-712A44412390}" dt="2026-08-10T18:47:22.639" v="7134" actId="47"/>
        <pc:sldMkLst>
          <pc:docMk/>
          <pc:sldMk cId="4148981208" sldId="617"/>
        </pc:sldMkLst>
      </pc:sldChg>
      <pc:sldChg chg="addSp delSp modSp add del mod modShow">
        <pc:chgData name="Ruaa Alharthy" userId="af90302a262a2744" providerId="LiveId" clId="{A654B486-927E-4661-913E-712A44412390}" dt="2026-08-10T18:47:22.639" v="7134" actId="47"/>
        <pc:sldMkLst>
          <pc:docMk/>
          <pc:sldMk cId="1877145548" sldId="622"/>
        </pc:sldMkLst>
      </pc:sldChg>
      <pc:sldChg chg="addSp delSp modSp add del mod ord modShow">
        <pc:chgData name="Ruaa Alharthy" userId="af90302a262a2744" providerId="LiveId" clId="{A654B486-927E-4661-913E-712A44412390}" dt="2026-08-10T18:51:18.695" v="7161" actId="47"/>
        <pc:sldMkLst>
          <pc:docMk/>
          <pc:sldMk cId="3562295476" sldId="623"/>
        </pc:sldMkLst>
      </pc:sldChg>
      <pc:sldChg chg="addSp delSp modSp add del mod ord modShow">
        <pc:chgData name="Ruaa Alharthy" userId="af90302a262a2744" providerId="LiveId" clId="{A654B486-927E-4661-913E-712A44412390}" dt="2026-08-10T19:01:42.476" v="7764" actId="47"/>
        <pc:sldMkLst>
          <pc:docMk/>
          <pc:sldMk cId="834520113" sldId="625"/>
        </pc:sldMkLst>
        <pc:spChg chg="mod">
          <ac:chgData name="Ruaa Alharthy" userId="af90302a262a2744" providerId="LiveId" clId="{A654B486-927E-4661-913E-712A44412390}" dt="2026-07-27T18:14:34.173" v="4450" actId="14100"/>
          <ac:spMkLst>
            <pc:docMk/>
            <pc:sldMk cId="834520113" sldId="625"/>
            <ac:spMk id="14" creationId="{1E572A80-22AD-856B-E3D3-09709BED1043}"/>
          </ac:spMkLst>
        </pc:spChg>
        <pc:picChg chg="add mod">
          <ac:chgData name="Ruaa Alharthy" userId="af90302a262a2744" providerId="LiveId" clId="{A654B486-927E-4661-913E-712A44412390}" dt="2026-07-27T17:43:32.799" v="4334" actId="1076"/>
          <ac:picMkLst>
            <pc:docMk/>
            <pc:sldMk cId="834520113" sldId="625"/>
            <ac:picMk id="25" creationId="{1CEACFB5-A7EA-2AC8-22A0-B415672C97BB}"/>
          </ac:picMkLst>
        </pc:picChg>
        <pc:picChg chg="add mod">
          <ac:chgData name="Ruaa Alharthy" userId="af90302a262a2744" providerId="LiveId" clId="{A654B486-927E-4661-913E-712A44412390}" dt="2026-07-27T17:43:27.955" v="4333" actId="1076"/>
          <ac:picMkLst>
            <pc:docMk/>
            <pc:sldMk cId="834520113" sldId="625"/>
            <ac:picMk id="26" creationId="{33974E01-6DF1-1240-ADCE-F44DACC73019}"/>
          </ac:picMkLst>
        </pc:picChg>
        <pc:picChg chg="add mod">
          <ac:chgData name="Ruaa Alharthy" userId="af90302a262a2744" providerId="LiveId" clId="{A654B486-927E-4661-913E-712A44412390}" dt="2026-07-27T17:44:39.605" v="4336" actId="1036"/>
          <ac:picMkLst>
            <pc:docMk/>
            <pc:sldMk cId="834520113" sldId="625"/>
            <ac:picMk id="27" creationId="{FBDF935C-2598-CE69-8E73-1D3F35E78701}"/>
          </ac:picMkLst>
        </pc:picChg>
      </pc:sldChg>
      <pc:sldChg chg="addSp delSp modSp add del mod ord">
        <pc:chgData name="Ruaa Alharthy" userId="af90302a262a2744" providerId="LiveId" clId="{A654B486-927E-4661-913E-712A44412390}" dt="2026-08-10T19:01:46.848" v="7765" actId="47"/>
        <pc:sldMkLst>
          <pc:docMk/>
          <pc:sldMk cId="4093039294" sldId="626"/>
        </pc:sldMkLst>
        <pc:spChg chg="mod">
          <ac:chgData name="Ruaa Alharthy" userId="af90302a262a2744" providerId="LiveId" clId="{A654B486-927E-4661-913E-712A44412390}" dt="2026-07-28T02:56:14.807" v="5254" actId="20577"/>
          <ac:spMkLst>
            <pc:docMk/>
            <pc:sldMk cId="4093039294" sldId="626"/>
            <ac:spMk id="14" creationId="{14D77776-1C12-8EF7-068B-4527E8F291A5}"/>
          </ac:spMkLst>
        </pc:spChg>
        <pc:picChg chg="add mod">
          <ac:chgData name="Ruaa Alharthy" userId="af90302a262a2744" providerId="LiveId" clId="{A654B486-927E-4661-913E-712A44412390}" dt="2026-07-27T18:57:38.540" v="4883" actId="14100"/>
          <ac:picMkLst>
            <pc:docMk/>
            <pc:sldMk cId="4093039294" sldId="626"/>
            <ac:picMk id="6" creationId="{70245BC7-A49A-AEB0-E60C-A88FF453C829}"/>
          </ac:picMkLst>
        </pc:picChg>
        <pc:picChg chg="add mod">
          <ac:chgData name="Ruaa Alharthy" userId="af90302a262a2744" providerId="LiveId" clId="{A654B486-927E-4661-913E-712A44412390}" dt="2026-07-27T18:59:00.927" v="4889" actId="1076"/>
          <ac:picMkLst>
            <pc:docMk/>
            <pc:sldMk cId="4093039294" sldId="626"/>
            <ac:picMk id="7" creationId="{60E29DD1-CE10-692C-1231-EBA08FCE9048}"/>
          </ac:picMkLst>
        </pc:picChg>
        <pc:picChg chg="add mod">
          <ac:chgData name="Ruaa Alharthy" userId="af90302a262a2744" providerId="LiveId" clId="{A654B486-927E-4661-913E-712A44412390}" dt="2026-07-27T19:00:15.985" v="4896" actId="1076"/>
          <ac:picMkLst>
            <pc:docMk/>
            <pc:sldMk cId="4093039294" sldId="626"/>
            <ac:picMk id="8" creationId="{BD15102E-C0CB-897B-E14C-7748CB92A394}"/>
          </ac:picMkLst>
        </pc:picChg>
      </pc:sldChg>
      <pc:sldChg chg="addSp delSp modSp add del mod ord">
        <pc:chgData name="Ruaa Alharthy" userId="af90302a262a2744" providerId="LiveId" clId="{A654B486-927E-4661-913E-712A44412390}" dt="2026-08-10T19:01:46.848" v="7765" actId="47"/>
        <pc:sldMkLst>
          <pc:docMk/>
          <pc:sldMk cId="3341198896" sldId="627"/>
        </pc:sldMkLst>
        <pc:spChg chg="mod">
          <ac:chgData name="Ruaa Alharthy" userId="af90302a262a2744" providerId="LiveId" clId="{A654B486-927E-4661-913E-712A44412390}" dt="2026-07-28T15:00:57.068" v="5424" actId="27636"/>
          <ac:spMkLst>
            <pc:docMk/>
            <pc:sldMk cId="3341198896" sldId="627"/>
            <ac:spMk id="2" creationId="{7D01E8C2-C158-31C3-5CCB-83D6FCD39886}"/>
          </ac:spMkLst>
        </pc:spChg>
        <pc:spChg chg="mod">
          <ac:chgData name="Ruaa Alharthy" userId="af90302a262a2744" providerId="LiveId" clId="{A654B486-927E-4661-913E-712A44412390}" dt="2026-07-27T18:51:51.716" v="4556" actId="20577"/>
          <ac:spMkLst>
            <pc:docMk/>
            <pc:sldMk cId="3341198896" sldId="627"/>
            <ac:spMk id="14" creationId="{B4E8DA6F-49E5-54AC-FD94-A003EA57B3DB}"/>
          </ac:spMkLst>
        </pc:spChg>
        <pc:picChg chg="add mod">
          <ac:chgData name="Ruaa Alharthy" userId="af90302a262a2744" providerId="LiveId" clId="{A654B486-927E-4661-913E-712A44412390}" dt="2026-07-27T18:51:45.696" v="4550" actId="14100"/>
          <ac:picMkLst>
            <pc:docMk/>
            <pc:sldMk cId="3341198896" sldId="627"/>
            <ac:picMk id="7" creationId="{439A2590-FA10-D651-B29C-71D206E4C20A}"/>
          </ac:picMkLst>
        </pc:picChg>
      </pc:sldChg>
      <pc:sldChg chg="addSp delSp modSp add del mod">
        <pc:chgData name="Ruaa Alharthy" userId="af90302a262a2744" providerId="LiveId" clId="{A654B486-927E-4661-913E-712A44412390}" dt="2026-08-10T19:01:42.476" v="7764" actId="47"/>
        <pc:sldMkLst>
          <pc:docMk/>
          <pc:sldMk cId="4223414532" sldId="628"/>
        </pc:sldMkLst>
        <pc:spChg chg="mod">
          <ac:chgData name="Ruaa Alharthy" userId="af90302a262a2744" providerId="LiveId" clId="{A654B486-927E-4661-913E-712A44412390}" dt="2026-07-28T20:46:57.532" v="5581" actId="1036"/>
          <ac:spMkLst>
            <pc:docMk/>
            <pc:sldMk cId="4223414532" sldId="628"/>
            <ac:spMk id="2" creationId="{2875C290-CD36-172B-AFF1-64B36DF95140}"/>
          </ac:spMkLst>
        </pc:spChg>
        <pc:spChg chg="mod">
          <ac:chgData name="Ruaa Alharthy" userId="af90302a262a2744" providerId="LiveId" clId="{A654B486-927E-4661-913E-712A44412390}" dt="2026-07-28T14:59:26.884" v="5338" actId="404"/>
          <ac:spMkLst>
            <pc:docMk/>
            <pc:sldMk cId="4223414532" sldId="628"/>
            <ac:spMk id="14" creationId="{873A542D-1429-7693-A80E-29075571EEBE}"/>
          </ac:spMkLst>
        </pc:spChg>
        <pc:picChg chg="add mod">
          <ac:chgData name="Ruaa Alharthy" userId="af90302a262a2744" providerId="LiveId" clId="{A654B486-927E-4661-913E-712A44412390}" dt="2026-07-28T20:47:06.972" v="5583" actId="1076"/>
          <ac:picMkLst>
            <pc:docMk/>
            <pc:sldMk cId="4223414532" sldId="628"/>
            <ac:picMk id="6" creationId="{9ECB8AB0-5C85-2ED2-95FA-6FC4B97E2297}"/>
          </ac:picMkLst>
        </pc:picChg>
      </pc:sldChg>
      <pc:sldChg chg="addSp delSp modSp add del mod">
        <pc:chgData name="Ruaa Alharthy" userId="af90302a262a2744" providerId="LiveId" clId="{A654B486-927E-4661-913E-712A44412390}" dt="2026-08-10T19:01:42.476" v="7764" actId="47"/>
        <pc:sldMkLst>
          <pc:docMk/>
          <pc:sldMk cId="665607240" sldId="629"/>
        </pc:sldMkLst>
        <pc:spChg chg="mod">
          <ac:chgData name="Ruaa Alharthy" userId="af90302a262a2744" providerId="LiveId" clId="{A654B486-927E-4661-913E-712A44412390}" dt="2026-07-28T17:55:52.923" v="5569" actId="108"/>
          <ac:spMkLst>
            <pc:docMk/>
            <pc:sldMk cId="665607240" sldId="629"/>
            <ac:spMk id="14" creationId="{8DCE39BD-FA61-368E-F1F4-14179380541C}"/>
          </ac:spMkLst>
        </pc:spChg>
        <pc:picChg chg="add mod">
          <ac:chgData name="Ruaa Alharthy" userId="af90302a262a2744" providerId="LiveId" clId="{A654B486-927E-4661-913E-712A44412390}" dt="2026-08-04T14:24:32.982" v="5646" actId="14100"/>
          <ac:picMkLst>
            <pc:docMk/>
            <pc:sldMk cId="665607240" sldId="629"/>
            <ac:picMk id="6" creationId="{3BDC1770-93F2-B6A7-E9A8-1DD6A5247A45}"/>
          </ac:picMkLst>
        </pc:picChg>
      </pc:sldChg>
      <pc:sldChg chg="addSp delSp modSp add del mod ord">
        <pc:chgData name="Ruaa Alharthy" userId="af90302a262a2744" providerId="LiveId" clId="{A654B486-927E-4661-913E-712A44412390}" dt="2026-08-10T19:01:46.848" v="7765" actId="47"/>
        <pc:sldMkLst>
          <pc:docMk/>
          <pc:sldMk cId="2160824453" sldId="630"/>
        </pc:sldMkLst>
        <pc:spChg chg="add mod">
          <ac:chgData name="Ruaa Alharthy" userId="af90302a262a2744" providerId="LiveId" clId="{A654B486-927E-4661-913E-712A44412390}" dt="2026-07-28T17:54:29.959" v="5556" actId="947"/>
          <ac:spMkLst>
            <pc:docMk/>
            <pc:sldMk cId="2160824453" sldId="630"/>
            <ac:spMk id="6" creationId="{B668B5BF-A7FC-42AF-603B-1AF6CB3050DB}"/>
          </ac:spMkLst>
        </pc:spChg>
        <pc:picChg chg="add mod">
          <ac:chgData name="Ruaa Alharthy" userId="af90302a262a2744" providerId="LiveId" clId="{A654B486-927E-4661-913E-712A44412390}" dt="2026-07-28T20:33:10.875" v="5576" actId="14100"/>
          <ac:picMkLst>
            <pc:docMk/>
            <pc:sldMk cId="2160824453" sldId="630"/>
            <ac:picMk id="8" creationId="{9B7775A9-16ED-BA40-5062-0148348C1E98}"/>
          </ac:picMkLst>
        </pc:picChg>
      </pc:sldChg>
      <pc:sldChg chg="addSp delSp modSp add del mod">
        <pc:chgData name="Ruaa Alharthy" userId="af90302a262a2744" providerId="LiveId" clId="{A654B486-927E-4661-913E-712A44412390}" dt="2026-08-10T19:01:42.476" v="7764" actId="47"/>
        <pc:sldMkLst>
          <pc:docMk/>
          <pc:sldMk cId="2415292631" sldId="632"/>
        </pc:sldMkLst>
        <pc:spChg chg="add mod">
          <ac:chgData name="Ruaa Alharthy" userId="af90302a262a2744" providerId="LiveId" clId="{A654B486-927E-4661-913E-712A44412390}" dt="2026-08-04T14:53:28.083" v="6137" actId="20577"/>
          <ac:spMkLst>
            <pc:docMk/>
            <pc:sldMk cId="2415292631" sldId="632"/>
            <ac:spMk id="2" creationId="{8DEBC179-F339-C9D3-B018-146A57C7631B}"/>
          </ac:spMkLst>
        </pc:spChg>
        <pc:picChg chg="add mod">
          <ac:chgData name="Ruaa Alharthy" userId="af90302a262a2744" providerId="LiveId" clId="{A654B486-927E-4661-913E-712A44412390}" dt="2026-08-04T14:51:01.156" v="5992" actId="1076"/>
          <ac:picMkLst>
            <pc:docMk/>
            <pc:sldMk cId="2415292631" sldId="632"/>
            <ac:picMk id="3" creationId="{02D4FFF9-F0F9-040D-8422-CC39B3E69EE5}"/>
          </ac:picMkLst>
        </pc:picChg>
        <pc:picChg chg="mod">
          <ac:chgData name="Ruaa Alharthy" userId="af90302a262a2744" providerId="LiveId" clId="{A654B486-927E-4661-913E-712A44412390}" dt="2026-08-04T14:51:04.530" v="5993" actId="1076"/>
          <ac:picMkLst>
            <pc:docMk/>
            <pc:sldMk cId="2415292631" sldId="632"/>
            <ac:picMk id="5" creationId="{A3AE4CF7-CC8F-CAA0-7445-8D611B68C95E}"/>
          </ac:picMkLst>
        </pc:picChg>
      </pc:sldChg>
      <pc:sldChg chg="addSp delSp modSp add del mod ord">
        <pc:chgData name="Ruaa Alharthy" userId="af90302a262a2744" providerId="LiveId" clId="{A654B486-927E-4661-913E-712A44412390}" dt="2026-08-10T19:01:42.476" v="7764" actId="47"/>
        <pc:sldMkLst>
          <pc:docMk/>
          <pc:sldMk cId="1344480076" sldId="634"/>
        </pc:sldMkLst>
        <pc:spChg chg="mod">
          <ac:chgData name="Ruaa Alharthy" userId="af90302a262a2744" providerId="LiveId" clId="{A654B486-927E-4661-913E-712A44412390}" dt="2026-08-04T14:54:23.257" v="6166" actId="2711"/>
          <ac:spMkLst>
            <pc:docMk/>
            <pc:sldMk cId="1344480076" sldId="634"/>
            <ac:spMk id="6" creationId="{B5EA223E-25D5-7912-845E-F0AF46503CC5}"/>
          </ac:spMkLst>
        </pc:spChg>
        <pc:grpChg chg="add del mod">
          <ac:chgData name="Ruaa Alharthy" userId="af90302a262a2744" providerId="LiveId" clId="{A654B486-927E-4661-913E-712A44412390}" dt="2026-08-10T15:43:02.128" v="7089" actId="165"/>
          <ac:grpSpMkLst>
            <pc:docMk/>
            <pc:sldMk cId="1344480076" sldId="634"/>
            <ac:grpSpMk id="5" creationId="{AA74D485-B1C3-16B5-0100-F5832F70DE45}"/>
          </ac:grpSpMkLst>
        </pc:grpChg>
        <pc:grpChg chg="add mod">
          <ac:chgData name="Ruaa Alharthy" userId="af90302a262a2744" providerId="LiveId" clId="{A654B486-927E-4661-913E-712A44412390}" dt="2026-08-10T15:44:37.015" v="7090" actId="164"/>
          <ac:grpSpMkLst>
            <pc:docMk/>
            <pc:sldMk cId="1344480076" sldId="634"/>
            <ac:grpSpMk id="7" creationId="{40FEDC95-86B8-E581-096C-66298D7CC4F0}"/>
          </ac:grpSpMkLst>
        </pc:grpChg>
        <pc:picChg chg="add mod topLvl">
          <ac:chgData name="Ruaa Alharthy" userId="af90302a262a2744" providerId="LiveId" clId="{A654B486-927E-4661-913E-712A44412390}" dt="2026-08-10T15:44:37.015" v="7090" actId="164"/>
          <ac:picMkLst>
            <pc:docMk/>
            <pc:sldMk cId="1344480076" sldId="634"/>
            <ac:picMk id="2" creationId="{DF288DC5-5C6F-7F92-6ED8-D9073A7C9599}"/>
          </ac:picMkLst>
        </pc:picChg>
        <pc:picChg chg="add mod topLvl">
          <ac:chgData name="Ruaa Alharthy" userId="af90302a262a2744" providerId="LiveId" clId="{A654B486-927E-4661-913E-712A44412390}" dt="2026-08-10T15:44:37.015" v="7090" actId="164"/>
          <ac:picMkLst>
            <pc:docMk/>
            <pc:sldMk cId="1344480076" sldId="634"/>
            <ac:picMk id="3" creationId="{5253A62B-4467-C7E4-2171-64351DFEB58E}"/>
          </ac:picMkLst>
        </pc:picChg>
      </pc:sldChg>
      <pc:sldChg chg="addSp delSp modSp add del mod">
        <pc:chgData name="Ruaa Alharthy" userId="af90302a262a2744" providerId="LiveId" clId="{A654B486-927E-4661-913E-712A44412390}" dt="2026-08-10T19:01:46.848" v="7765" actId="47"/>
        <pc:sldMkLst>
          <pc:docMk/>
          <pc:sldMk cId="150466916" sldId="635"/>
        </pc:sldMkLst>
        <pc:spChg chg="mod">
          <ac:chgData name="Ruaa Alharthy" userId="af90302a262a2744" providerId="LiveId" clId="{A654B486-927E-4661-913E-712A44412390}" dt="2026-08-04T16:27:11.882" v="6696" actId="20577"/>
          <ac:spMkLst>
            <pc:docMk/>
            <pc:sldMk cId="150466916" sldId="635"/>
            <ac:spMk id="2" creationId="{0F51E5CC-5DD0-14ED-FCBB-E066790D344B}"/>
          </ac:spMkLst>
        </pc:spChg>
        <pc:picChg chg="add mod">
          <ac:chgData name="Ruaa Alharthy" userId="af90302a262a2744" providerId="LiveId" clId="{A654B486-927E-4661-913E-712A44412390}" dt="2026-08-04T14:56:47.367" v="6190" actId="1076"/>
          <ac:picMkLst>
            <pc:docMk/>
            <pc:sldMk cId="150466916" sldId="635"/>
            <ac:picMk id="7" creationId="{4073EE7C-4D7D-EB02-1DF2-9C1C670034C1}"/>
          </ac:picMkLst>
        </pc:picChg>
        <pc:picChg chg="add mod">
          <ac:chgData name="Ruaa Alharthy" userId="af90302a262a2744" providerId="LiveId" clId="{A654B486-927E-4661-913E-712A44412390}" dt="2026-08-04T14:58:48.752" v="6196" actId="1076"/>
          <ac:picMkLst>
            <pc:docMk/>
            <pc:sldMk cId="150466916" sldId="635"/>
            <ac:picMk id="8" creationId="{58592E89-53B4-FF89-B1AF-D1BF6DC58BF7}"/>
          </ac:picMkLst>
        </pc:picChg>
      </pc:sldChg>
      <pc:sldChg chg="addSp delSp modSp add del mod">
        <pc:chgData name="Ruaa Alharthy" userId="af90302a262a2744" providerId="LiveId" clId="{A654B486-927E-4661-913E-712A44412390}" dt="2026-08-10T19:01:42.476" v="7764" actId="47"/>
        <pc:sldMkLst>
          <pc:docMk/>
          <pc:sldMk cId="489135906" sldId="636"/>
        </pc:sldMkLst>
        <pc:picChg chg="add mod">
          <ac:chgData name="Ruaa Alharthy" userId="af90302a262a2744" providerId="LiveId" clId="{A654B486-927E-4661-913E-712A44412390}" dt="2026-08-04T16:26:26.052" v="6677" actId="1076"/>
          <ac:picMkLst>
            <pc:docMk/>
            <pc:sldMk cId="489135906" sldId="636"/>
            <ac:picMk id="5" creationId="{39C07916-4FA8-3683-1BEA-7A9A95E20940}"/>
          </ac:picMkLst>
        </pc:picChg>
      </pc:sldChg>
      <pc:sldChg chg="addSp delSp modSp add del mod">
        <pc:chgData name="Ruaa Alharthy" userId="af90302a262a2744" providerId="LiveId" clId="{A654B486-927E-4661-913E-712A44412390}" dt="2026-08-10T19:01:46.848" v="7765" actId="47"/>
        <pc:sldMkLst>
          <pc:docMk/>
          <pc:sldMk cId="271638616" sldId="637"/>
        </pc:sldMkLst>
        <pc:picChg chg="add mod">
          <ac:chgData name="Ruaa Alharthy" userId="af90302a262a2744" providerId="LiveId" clId="{A654B486-927E-4661-913E-712A44412390}" dt="2026-08-04T16:24:08.046" v="6671" actId="14100"/>
          <ac:picMkLst>
            <pc:docMk/>
            <pc:sldMk cId="271638616" sldId="637"/>
            <ac:picMk id="3" creationId="{32505376-FB9A-A188-CCD7-3353A3362CE2}"/>
          </ac:picMkLst>
        </pc:picChg>
      </pc:sldChg>
      <pc:sldChg chg="addSp modSp new del mod">
        <pc:chgData name="Ruaa Alharthy" userId="af90302a262a2744" providerId="LiveId" clId="{A654B486-927E-4661-913E-712A44412390}" dt="2026-08-10T19:01:42.476" v="7764" actId="47"/>
        <pc:sldMkLst>
          <pc:docMk/>
          <pc:sldMk cId="2645630663" sldId="638"/>
        </pc:sldMkLst>
        <pc:grpChg chg="add mod">
          <ac:chgData name="Ruaa Alharthy" userId="af90302a262a2744" providerId="LiveId" clId="{A654B486-927E-4661-913E-712A44412390}" dt="2026-08-10T15:51:25.459" v="7100" actId="164"/>
          <ac:grpSpMkLst>
            <pc:docMk/>
            <pc:sldMk cId="2645630663" sldId="638"/>
            <ac:grpSpMk id="7" creationId="{2192263B-1EFB-A0C6-6835-D38CBC7ED15C}"/>
          </ac:grpSpMkLst>
        </pc:grpChg>
        <pc:picChg chg="add mod">
          <ac:chgData name="Ruaa Alharthy" userId="af90302a262a2744" providerId="LiveId" clId="{A654B486-927E-4661-913E-712A44412390}" dt="2026-08-10T15:51:25.459" v="7100" actId="164"/>
          <ac:picMkLst>
            <pc:docMk/>
            <pc:sldMk cId="2645630663" sldId="638"/>
            <ac:picMk id="4" creationId="{9C58A559-3B6E-E53B-B459-9500734933B7}"/>
          </ac:picMkLst>
        </pc:picChg>
        <pc:picChg chg="add mod">
          <ac:chgData name="Ruaa Alharthy" userId="af90302a262a2744" providerId="LiveId" clId="{A654B486-927E-4661-913E-712A44412390}" dt="2026-08-10T15:51:25.459" v="7100" actId="164"/>
          <ac:picMkLst>
            <pc:docMk/>
            <pc:sldMk cId="2645630663" sldId="638"/>
            <ac:picMk id="6" creationId="{F00919CD-24BD-4E47-4D52-E72D5D76D6B2}"/>
          </ac:picMkLst>
        </pc:picChg>
      </pc:sldChg>
      <pc:sldChg chg="addSp delSp modSp add mod">
        <pc:chgData name="Ruaa Alharthy" userId="af90302a262a2744" providerId="LiveId" clId="{A654B486-927E-4661-913E-712A44412390}" dt="2026-08-10T18:59:35.907" v="7693" actId="14100"/>
        <pc:sldMkLst>
          <pc:docMk/>
          <pc:sldMk cId="941782610" sldId="639"/>
        </pc:sldMkLst>
        <pc:spChg chg="add del mod">
          <ac:chgData name="Ruaa Alharthy" userId="af90302a262a2744" providerId="LiveId" clId="{A654B486-927E-4661-913E-712A44412390}" dt="2026-08-10T18:59:35.907" v="7693" actId="14100"/>
          <ac:spMkLst>
            <pc:docMk/>
            <pc:sldMk cId="941782610" sldId="639"/>
            <ac:spMk id="2" creationId="{A879EDD4-4181-DE1B-5198-AC94DCFF6422}"/>
          </ac:spMkLst>
        </pc:spChg>
        <pc:spChg chg="add mod">
          <ac:chgData name="Ruaa Alharthy" userId="af90302a262a2744" providerId="LiveId" clId="{A654B486-927E-4661-913E-712A44412390}" dt="2026-08-10T18:52:28.100" v="7175" actId="5793"/>
          <ac:spMkLst>
            <pc:docMk/>
            <pc:sldMk cId="941782610" sldId="639"/>
            <ac:spMk id="7" creationId="{6ECFE7C4-95D2-3362-6486-6F5E4EA3F08F}"/>
          </ac:spMkLst>
        </pc:spChg>
        <pc:spChg chg="add del mod">
          <ac:chgData name="Ruaa Alharthy" userId="af90302a262a2744" providerId="LiveId" clId="{A654B486-927E-4661-913E-712A44412390}" dt="2026-08-10T18:53:03.841" v="7183" actId="21"/>
          <ac:spMkLst>
            <pc:docMk/>
            <pc:sldMk cId="941782610" sldId="639"/>
            <ac:spMk id="9" creationId="{49F00DDC-83B8-66D7-600E-7B07FC9424EB}"/>
          </ac:spMkLst>
        </pc:spChg>
        <pc:spChg chg="add mod">
          <ac:chgData name="Ruaa Alharthy" userId="af90302a262a2744" providerId="LiveId" clId="{A654B486-927E-4661-913E-712A44412390}" dt="2026-08-10T18:59:29.515" v="7691" actId="14100"/>
          <ac:spMkLst>
            <pc:docMk/>
            <pc:sldMk cId="941782610" sldId="639"/>
            <ac:spMk id="10" creationId="{87A30249-CD18-CF7C-F010-11D0F1D75DD3}"/>
          </ac:spMkLst>
        </pc:spChg>
        <pc:picChg chg="del">
          <ac:chgData name="Ruaa Alharthy" userId="af90302a262a2744" providerId="LiveId" clId="{A654B486-927E-4661-913E-712A44412390}" dt="2026-08-10T18:47:32.580" v="7139" actId="478"/>
          <ac:picMkLst>
            <pc:docMk/>
            <pc:sldMk cId="941782610" sldId="639"/>
            <ac:picMk id="3" creationId="{22F97F54-B7FF-A4ED-EE5E-B58FA8F35E7A}"/>
          </ac:picMkLst>
        </pc:picChg>
        <pc:picChg chg="add mod">
          <ac:chgData name="Ruaa Alharthy" userId="af90302a262a2744" providerId="LiveId" clId="{A654B486-927E-4661-913E-712A44412390}" dt="2026-08-10T18:53:07.344" v="7186" actId="1076"/>
          <ac:picMkLst>
            <pc:docMk/>
            <pc:sldMk cId="941782610" sldId="639"/>
            <ac:picMk id="5" creationId="{C926E92E-564C-A1A0-BFF3-CC88D0FBD965}"/>
          </ac:picMkLst>
        </pc:picChg>
        <pc:picChg chg="add del">
          <ac:chgData name="Ruaa Alharthy" userId="af90302a262a2744" providerId="LiveId" clId="{A654B486-927E-4661-913E-712A44412390}" dt="2026-08-10T18:49:17.360" v="7148" actId="478"/>
          <ac:picMkLst>
            <pc:docMk/>
            <pc:sldMk cId="941782610" sldId="639"/>
            <ac:picMk id="6" creationId="{9A2BB17D-64DA-E813-5C32-A229704CD824}"/>
          </ac:picMkLst>
        </pc:picChg>
      </pc:sldChg>
      <pc:sldChg chg="addSp delSp add del setBg delDesignElem">
        <pc:chgData name="Ruaa Alharthy" userId="af90302a262a2744" providerId="LiveId" clId="{A654B486-927E-4661-913E-712A44412390}" dt="2026-08-10T18:47:27.133" v="7137"/>
        <pc:sldMkLst>
          <pc:docMk/>
          <pc:sldMk cId="3023988515" sldId="639"/>
        </pc:sldMkLst>
        <pc:spChg chg="add del">
          <ac:chgData name="Ruaa Alharthy" userId="af90302a262a2744" providerId="LiveId" clId="{A654B486-927E-4661-913E-712A44412390}" dt="2026-08-10T18:47:27.133" v="7137"/>
          <ac:spMkLst>
            <pc:docMk/>
            <pc:sldMk cId="3023988515" sldId="639"/>
            <ac:spMk id="19" creationId="{25E12DEB-1421-99F5-F5B5-BDEC752CEDF3}"/>
          </ac:spMkLst>
        </pc:spChg>
        <pc:spChg chg="add del">
          <ac:chgData name="Ruaa Alharthy" userId="af90302a262a2744" providerId="LiveId" clId="{A654B486-927E-4661-913E-712A44412390}" dt="2026-08-10T18:47:27.133" v="7137"/>
          <ac:spMkLst>
            <pc:docMk/>
            <pc:sldMk cId="3023988515" sldId="639"/>
            <ac:spMk id="20" creationId="{50E6BD24-8043-34E6-CDB0-BD211638E47C}"/>
          </ac:spMkLst>
        </pc:spChg>
        <pc:spChg chg="add del">
          <ac:chgData name="Ruaa Alharthy" userId="af90302a262a2744" providerId="LiveId" clId="{A654B486-927E-4661-913E-712A44412390}" dt="2026-08-10T18:47:27.133" v="7137"/>
          <ac:spMkLst>
            <pc:docMk/>
            <pc:sldMk cId="3023988515" sldId="639"/>
            <ac:spMk id="21" creationId="{1C3CCDD0-6A6E-5775-3EC8-B93697DAEE93}"/>
          </ac:spMkLst>
        </pc:spChg>
        <pc:spChg chg="add del">
          <ac:chgData name="Ruaa Alharthy" userId="af90302a262a2744" providerId="LiveId" clId="{A654B486-927E-4661-913E-712A44412390}" dt="2026-08-10T18:47:27.133" v="7137"/>
          <ac:spMkLst>
            <pc:docMk/>
            <pc:sldMk cId="3023988515" sldId="639"/>
            <ac:spMk id="23" creationId="{1DDF852B-6B39-1883-A9E8-9D02A56344C1}"/>
          </ac:spMkLst>
        </pc:spChg>
      </pc:sldChg>
      <pc:sldChg chg="addSp delSp modSp add mod">
        <pc:chgData name="Ruaa Alharthy" userId="af90302a262a2744" providerId="LiveId" clId="{A654B486-927E-4661-913E-712A44412390}" dt="2026-08-10T19:01:32.169" v="7763" actId="1076"/>
        <pc:sldMkLst>
          <pc:docMk/>
          <pc:sldMk cId="3275913820" sldId="640"/>
        </pc:sldMkLst>
        <pc:spChg chg="mod">
          <ac:chgData name="Ruaa Alharthy" userId="af90302a262a2744" providerId="LiveId" clId="{A654B486-927E-4661-913E-712A44412390}" dt="2026-08-10T19:01:22.140" v="7760" actId="255"/>
          <ac:spMkLst>
            <pc:docMk/>
            <pc:sldMk cId="3275913820" sldId="640"/>
            <ac:spMk id="2" creationId="{F0B36027-D11E-853B-6DDF-233BCA725667}"/>
          </ac:spMkLst>
        </pc:spChg>
        <pc:spChg chg="del">
          <ac:chgData name="Ruaa Alharthy" userId="af90302a262a2744" providerId="LiveId" clId="{A654B486-927E-4661-913E-712A44412390}" dt="2026-08-10T19:00:41.701" v="7750" actId="478"/>
          <ac:spMkLst>
            <pc:docMk/>
            <pc:sldMk cId="3275913820" sldId="640"/>
            <ac:spMk id="10" creationId="{42425AC6-9502-D0B3-3A44-D9DC0800A1C7}"/>
          </ac:spMkLst>
        </pc:spChg>
        <pc:grpChg chg="add mod">
          <ac:chgData name="Ruaa Alharthy" userId="af90302a262a2744" providerId="LiveId" clId="{A654B486-927E-4661-913E-712A44412390}" dt="2026-08-10T19:01:32.169" v="7763" actId="1076"/>
          <ac:grpSpMkLst>
            <pc:docMk/>
            <pc:sldMk cId="3275913820" sldId="640"/>
            <ac:grpSpMk id="3" creationId="{7E9698AE-A612-0076-DB5D-017DFE252846}"/>
          </ac:grpSpMkLst>
        </pc:grpChg>
        <pc:picChg chg="mod">
          <ac:chgData name="Ruaa Alharthy" userId="af90302a262a2744" providerId="LiveId" clId="{A654B486-927E-4661-913E-712A44412390}" dt="2026-08-10T19:01:24.152" v="7761" actId="1076"/>
          <ac:picMkLst>
            <pc:docMk/>
            <pc:sldMk cId="3275913820" sldId="640"/>
            <ac:picMk id="5" creationId="{00E45896-98F0-929A-0678-C8C80C07C31E}"/>
          </ac:picMkLst>
        </pc:picChg>
        <pc:picChg chg="mod">
          <ac:chgData name="Ruaa Alharthy" userId="af90302a262a2744" providerId="LiveId" clId="{A654B486-927E-4661-913E-712A44412390}" dt="2026-08-10T19:01:08.088" v="7756"/>
          <ac:picMkLst>
            <pc:docMk/>
            <pc:sldMk cId="3275913820" sldId="640"/>
            <ac:picMk id="6" creationId="{456AFC10-A1C2-CF04-4079-A1CD28B89505}"/>
          </ac:picMkLst>
        </pc:picChg>
        <pc:picChg chg="mod">
          <ac:chgData name="Ruaa Alharthy" userId="af90302a262a2744" providerId="LiveId" clId="{A654B486-927E-4661-913E-712A44412390}" dt="2026-08-10T19:01:08.088" v="7756"/>
          <ac:picMkLst>
            <pc:docMk/>
            <pc:sldMk cId="3275913820" sldId="640"/>
            <ac:picMk id="8" creationId="{7D22B8F6-3CB2-DA82-8C01-55C82D676B2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774EE8-82B8-4142-9D57-9470723CEEFC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12633-E08C-4345-805D-D242DCD9CB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6727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12633-E08C-4345-805D-D242DCD9CB5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195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75D9A-4ABB-4FCE-9FA3-9B5C5AECD723}" type="datetime1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382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BA4BE-D16F-4AB8-B462-2FBC30B8D114}" type="datetime1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640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FB6EF-12A6-416A-947E-B159768D232C}" type="datetime1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500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ADF3-1D0D-40EF-8404-21EF36ACF39B}" type="datetime1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691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4A9F2-7CE8-45AF-9B0D-123BC725EA67}" type="datetime1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903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14F7-AD07-495D-80D8-6252EA8FD877}" type="datetime1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218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64AD0-99F3-4691-9548-EFA10A235AF9}" type="datetime1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011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B0A5A-A1A3-4BFE-B6D2-699CEF43EBCF}" type="datetime1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50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14C4A-2DAD-40D2-B642-BFB854E789F6}" type="datetime1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22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163A3-2B91-46C6-A57F-9318D3D35818}" type="datetime1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226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47B74-AB83-4E49-88AC-6E27C99AAC77}" type="datetime1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224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D9074808-6DD7-459F-8B1C-13BCD9BDB617}" type="datetime1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227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162F80-84D0-D719-0422-0901649D0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4" name="Rectangle 1053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34" name="Picture 10" descr="PPT - Target PowerPoint Presentation, free download - ID:2205385">
            <a:extLst>
              <a:ext uri="{FF2B5EF4-FFF2-40B4-BE49-F238E27FC236}">
                <a16:creationId xmlns:a16="http://schemas.microsoft.com/office/drawing/2014/main" id="{70F2E731-B8EC-A862-CA4C-A2D7AC3E8D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9" t="22814" r="26142" b="26770"/>
          <a:stretch>
            <a:fillRect/>
          </a:stretch>
        </p:blipFill>
        <p:spPr bwMode="auto">
          <a:xfrm>
            <a:off x="-1524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6" name="Rectangle 1055">
            <a:extLst>
              <a:ext uri="{FF2B5EF4-FFF2-40B4-BE49-F238E27FC236}">
                <a16:creationId xmlns:a16="http://schemas.microsoft.com/office/drawing/2014/main" id="{ECF0998E-D577-43EA-A7B8-E3EC67F75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89239" y="-389238"/>
            <a:ext cx="6858000" cy="7636476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8" name="Rectangle 1057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0" name="Rectangle 1059">
            <a:extLst>
              <a:ext uri="{FF2B5EF4-FFF2-40B4-BE49-F238E27FC236}">
                <a16:creationId xmlns:a16="http://schemas.microsoft.com/office/drawing/2014/main" id="{E7DC364D-882B-4786-89FB-1703C1A5CF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524" y="3205874"/>
            <a:ext cx="12188952" cy="3652125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1428BD-7B84-5345-0D92-4506729313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8"/>
            <a:ext cx="5021182" cy="4488942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5400" dirty="0">
                <a:solidFill>
                  <a:srgbClr val="FFFFFF"/>
                </a:solidFill>
              </a:rPr>
              <a:t>Target Studies for Pion Production</a:t>
            </a:r>
            <a:endParaRPr lang="en-GB" sz="54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B01092-A64B-C93F-7E7A-43B3357BE9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52366" y="4108182"/>
            <a:ext cx="5040785" cy="1845357"/>
          </a:xfrm>
        </p:spPr>
        <p:txBody>
          <a:bodyPr anchor="b"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8/10/2026</a:t>
            </a:r>
          </a:p>
          <a:p>
            <a:r>
              <a:rPr lang="en-US" sz="2400" dirty="0">
                <a:solidFill>
                  <a:srgbClr val="FFFFFF"/>
                </a:solidFill>
              </a:rPr>
              <a:t>Ruaa Alharthy</a:t>
            </a:r>
            <a:endParaRPr lang="en-GB" sz="2400" dirty="0">
              <a:solidFill>
                <a:srgbClr val="FFFFFF"/>
              </a:solidFill>
            </a:endParaRPr>
          </a:p>
        </p:txBody>
      </p:sp>
      <p:sp>
        <p:nvSpPr>
          <p:cNvPr id="1062" name="Rectangle 1061">
            <a:extLst>
              <a:ext uri="{FF2B5EF4-FFF2-40B4-BE49-F238E27FC236}">
                <a16:creationId xmlns:a16="http://schemas.microsoft.com/office/drawing/2014/main" id="{F1189494-2B67-46D2-93D6-A122A09BF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2168" y="6300289"/>
            <a:ext cx="5021183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F94B35-B4C4-9A72-3CAD-FBB08862F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1</a:t>
            </a:fld>
            <a:endParaRPr lang="en-US"/>
          </a:p>
        </p:txBody>
      </p:sp>
      <p:pic>
        <p:nvPicPr>
          <p:cNvPr id="8194" name="Picture 2" descr="Fermilab | Graphics Standards at Fermilab | Logo and usage">
            <a:extLst>
              <a:ext uri="{FF2B5EF4-FFF2-40B4-BE49-F238E27FC236}">
                <a16:creationId xmlns:a16="http://schemas.microsoft.com/office/drawing/2014/main" id="{E072AC16-D9BA-5C96-96E1-BB66EADAF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091" y="1381776"/>
            <a:ext cx="1714500" cy="36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vizHOME: Home D2">
            <a:extLst>
              <a:ext uri="{FF2B5EF4-FFF2-40B4-BE49-F238E27FC236}">
                <a16:creationId xmlns:a16="http://schemas.microsoft.com/office/drawing/2014/main" id="{93B5285B-88A7-2491-3E8B-4F0C779F2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058" y="442439"/>
            <a:ext cx="2288093" cy="766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>
            <a:extLst>
              <a:ext uri="{FF2B5EF4-FFF2-40B4-BE49-F238E27FC236}">
                <a16:creationId xmlns:a16="http://schemas.microsoft.com/office/drawing/2014/main" id="{4CD15F2C-16E6-EAE9-99A7-ADFBCDDF6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5046" y="1921166"/>
            <a:ext cx="1022773" cy="102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8F64A62-B2EA-08FA-4743-C5B6CC31FA00}"/>
              </a:ext>
            </a:extLst>
          </p:cNvPr>
          <p:cNvSpPr txBox="1">
            <a:spLocks/>
          </p:cNvSpPr>
          <p:nvPr/>
        </p:nvSpPr>
        <p:spPr>
          <a:xfrm>
            <a:off x="517869" y="3429000"/>
            <a:ext cx="5021183" cy="23520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2800" dirty="0">
                <a:solidFill>
                  <a:srgbClr val="FFFFFF"/>
                </a:solidFill>
              </a:rPr>
              <a:t>Pion </a:t>
            </a:r>
            <a:r>
              <a:rPr lang="en-US" sz="2800" dirty="0" err="1">
                <a:solidFill>
                  <a:srgbClr val="FFFFFF"/>
                </a:solidFill>
              </a:rPr>
              <a:t>pT</a:t>
            </a:r>
            <a:r>
              <a:rPr lang="en-US" sz="2800" dirty="0">
                <a:solidFill>
                  <a:srgbClr val="FFFFFF"/>
                </a:solidFill>
              </a:rPr>
              <a:t> distributions</a:t>
            </a:r>
          </a:p>
        </p:txBody>
      </p:sp>
    </p:spTree>
    <p:extLst>
      <p:ext uri="{BB962C8B-B14F-4D97-AF65-F5344CB8AC3E}">
        <p14:creationId xmlns:p14="http://schemas.microsoft.com/office/powerpoint/2010/main" val="6272607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ED1528-46D7-461A-F8CD-F2C2C9BFD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D328947-048B-B8DA-CA1D-415EAA445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4940140-E476-D7D4-E7FB-AE1EEC556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D6AC3A2-C1A6-2181-D353-26F45E634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004575D-B90B-BEE2-0335-EFA56261B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6300216"/>
            <a:ext cx="11165482" cy="45719"/>
          </a:xfrm>
          <a:custGeom>
            <a:avLst/>
            <a:gdLst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5021183 w 11165482"/>
              <a:gd name="connsiteY2" fmla="*/ 0 h 45719"/>
              <a:gd name="connsiteX3" fmla="*/ 6144299 w 11165482"/>
              <a:gd name="connsiteY3" fmla="*/ 0 h 45719"/>
              <a:gd name="connsiteX4" fmla="*/ 8715708 w 11165482"/>
              <a:gd name="connsiteY4" fmla="*/ 0 h 45719"/>
              <a:gd name="connsiteX5" fmla="*/ 11165482 w 11165482"/>
              <a:gd name="connsiteY5" fmla="*/ 0 h 45719"/>
              <a:gd name="connsiteX6" fmla="*/ 11165482 w 11165482"/>
              <a:gd name="connsiteY6" fmla="*/ 45719 h 45719"/>
              <a:gd name="connsiteX7" fmla="*/ 8715708 w 11165482"/>
              <a:gd name="connsiteY7" fmla="*/ 45719 h 45719"/>
              <a:gd name="connsiteX8" fmla="*/ 6144299 w 11165482"/>
              <a:gd name="connsiteY8" fmla="*/ 45719 h 45719"/>
              <a:gd name="connsiteX9" fmla="*/ 5021183 w 11165482"/>
              <a:gd name="connsiteY9" fmla="*/ 45719 h 45719"/>
              <a:gd name="connsiteX10" fmla="*/ 3694525 w 11165482"/>
              <a:gd name="connsiteY10" fmla="*/ 45719 h 45719"/>
              <a:gd name="connsiteX11" fmla="*/ 0 w 11165482"/>
              <a:gd name="connsiteY11" fmla="*/ 45719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3694525 w 11165482"/>
              <a:gd name="connsiteY9" fmla="*/ 45719 h 45719"/>
              <a:gd name="connsiteX10" fmla="*/ 0 w 11165482"/>
              <a:gd name="connsiteY10" fmla="*/ 45719 h 45719"/>
              <a:gd name="connsiteX11" fmla="*/ 0 w 11165482"/>
              <a:gd name="connsiteY11" fmla="*/ 0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0 w 11165482"/>
              <a:gd name="connsiteY9" fmla="*/ 45719 h 45719"/>
              <a:gd name="connsiteX10" fmla="*/ 0 w 11165482"/>
              <a:gd name="connsiteY10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6144299 w 11165482"/>
              <a:gd name="connsiteY6" fmla="*/ 45719 h 45719"/>
              <a:gd name="connsiteX7" fmla="*/ 5021183 w 11165482"/>
              <a:gd name="connsiteY7" fmla="*/ 45719 h 45719"/>
              <a:gd name="connsiteX8" fmla="*/ 0 w 11165482"/>
              <a:gd name="connsiteY8" fmla="*/ 45719 h 45719"/>
              <a:gd name="connsiteX9" fmla="*/ 0 w 11165482"/>
              <a:gd name="connsiteY9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5021183 w 11165482"/>
              <a:gd name="connsiteY6" fmla="*/ 45719 h 45719"/>
              <a:gd name="connsiteX7" fmla="*/ 0 w 11165482"/>
              <a:gd name="connsiteY7" fmla="*/ 45719 h 45719"/>
              <a:gd name="connsiteX8" fmla="*/ 0 w 11165482"/>
              <a:gd name="connsiteY8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5021183 w 11165482"/>
              <a:gd name="connsiteY5" fmla="*/ 45719 h 45719"/>
              <a:gd name="connsiteX6" fmla="*/ 0 w 11165482"/>
              <a:gd name="connsiteY6" fmla="*/ 45719 h 45719"/>
              <a:gd name="connsiteX7" fmla="*/ 0 w 11165482"/>
              <a:gd name="connsiteY7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0 w 11165482"/>
              <a:gd name="connsiteY5" fmla="*/ 45719 h 45719"/>
              <a:gd name="connsiteX6" fmla="*/ 0 w 11165482"/>
              <a:gd name="connsiteY6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0 w 11165482"/>
              <a:gd name="connsiteY4" fmla="*/ 45719 h 45719"/>
              <a:gd name="connsiteX5" fmla="*/ 0 w 11165482"/>
              <a:gd name="connsiteY5" fmla="*/ 0 h 45719"/>
              <a:gd name="connsiteX0" fmla="*/ 0 w 11165482"/>
              <a:gd name="connsiteY0" fmla="*/ 0 h 45719"/>
              <a:gd name="connsiteX1" fmla="*/ 11165482 w 11165482"/>
              <a:gd name="connsiteY1" fmla="*/ 0 h 45719"/>
              <a:gd name="connsiteX2" fmla="*/ 11165482 w 11165482"/>
              <a:gd name="connsiteY2" fmla="*/ 45719 h 45719"/>
              <a:gd name="connsiteX3" fmla="*/ 0 w 11165482"/>
              <a:gd name="connsiteY3" fmla="*/ 45719 h 45719"/>
              <a:gd name="connsiteX4" fmla="*/ 0 w 11165482"/>
              <a:gd name="connsiteY4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5482" h="45719">
                <a:moveTo>
                  <a:pt x="0" y="0"/>
                </a:moveTo>
                <a:lnTo>
                  <a:pt x="11165482" y="0"/>
                </a:lnTo>
                <a:lnTo>
                  <a:pt x="11165482" y="45719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975425-98FC-130C-23A6-3E8CAEB47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7432" y="6419088"/>
            <a:ext cx="64008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48CC95F-0247-41B6-91CF-DC97C76A708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0D5FAF8-6CF4-38D9-A07B-689502001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8" y="220555"/>
            <a:ext cx="11153214" cy="117825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tx2"/>
                </a:solidFill>
                <a:ea typeface="Cambria Math" panose="02040503050406030204" pitchFamily="18" charset="0"/>
              </a:rPr>
              <a:t>Angular distribution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879EDD4-4181-DE1B-5198-AC94DCFF6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670" y="1398809"/>
            <a:ext cx="5465348" cy="476654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following are angular distributions of </a:t>
            </a:r>
            <a:r>
              <a:rPr lang="en-US" dirty="0" err="1"/>
              <a:t>pions</a:t>
            </a:r>
            <a:r>
              <a:rPr lang="en-US" dirty="0"/>
              <a:t> that have escaped the target and those that have been detected by the detector at the end of the solenoid.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err="1"/>
              <a:t>θz</a:t>
            </a:r>
            <a:r>
              <a:rPr lang="en-GB" dirty="0"/>
              <a:t> is defined as the angle between the particle momentum and the beam axis: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26E92E-564C-A1A0-BFF3-CC88D0FBD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3018" y="73787"/>
            <a:ext cx="5690332" cy="3526403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ECFE7C4-95D2-3362-6486-6F5E4EA3F08F}"/>
              </a:ext>
            </a:extLst>
          </p:cNvPr>
          <p:cNvSpPr txBox="1">
            <a:spLocks/>
          </p:cNvSpPr>
          <p:nvPr/>
        </p:nvSpPr>
        <p:spPr>
          <a:xfrm>
            <a:off x="527670" y="3715441"/>
            <a:ext cx="11155680" cy="22657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7A30249-CD18-CF7C-F010-11D0F1D75DD3}"/>
              </a:ext>
            </a:extLst>
          </p:cNvPr>
          <p:cNvSpPr txBox="1">
            <a:spLocks/>
          </p:cNvSpPr>
          <p:nvPr/>
        </p:nvSpPr>
        <p:spPr>
          <a:xfrm>
            <a:off x="527670" y="3476267"/>
            <a:ext cx="11136660" cy="275016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§"/>
            </a:pPr>
            <a:r>
              <a:rPr lang="en-GB" sz="1800" dirty="0"/>
              <a:t>cos </a:t>
            </a:r>
            <a:r>
              <a:rPr lang="en-GB" sz="1800" dirty="0" err="1"/>
              <a:t>θz</a:t>
            </a:r>
            <a:r>
              <a:rPr lang="en-GB" sz="1800" dirty="0"/>
              <a:t> = 1: pion momentum is completely along the beam axis.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800" dirty="0"/>
              <a:t>cos </a:t>
            </a:r>
            <a:r>
              <a:rPr lang="en-GB" sz="1800" dirty="0" err="1"/>
              <a:t>θz</a:t>
            </a:r>
            <a:r>
              <a:rPr lang="en-GB" sz="1800" dirty="0"/>
              <a:t> = 0: pion momentum is perpendicular to the beam axis.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The first observation made is that the pion yield increases as the magnetic field strength increases. After discussing this with Sridhara, Katsuya, Sergo and Michael, we came up with a theory of why this would happen: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800" dirty="0"/>
              <a:t>Maybe in stronger fields the pions re-enter the target more frequently thus producing more pions via secondary or tertiary interactions.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800" dirty="0"/>
              <a:t>This still needs to be investigated.</a:t>
            </a:r>
          </a:p>
        </p:txBody>
      </p:sp>
    </p:spTree>
    <p:extLst>
      <p:ext uri="{BB962C8B-B14F-4D97-AF65-F5344CB8AC3E}">
        <p14:creationId xmlns:p14="http://schemas.microsoft.com/office/powerpoint/2010/main" val="941782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CAD899-15F7-498A-9931-857B3CA2E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EFF41D6-DD4C-7E43-F2F3-C54BFF991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8DEB441-1001-C24D-337D-700491F5C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205276B-DE90-D09A-BA9A-33C96E33D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4563FB1-58B8-A1B9-727D-433BD13D2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6300216"/>
            <a:ext cx="11165482" cy="45719"/>
          </a:xfrm>
          <a:custGeom>
            <a:avLst/>
            <a:gdLst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5021183 w 11165482"/>
              <a:gd name="connsiteY2" fmla="*/ 0 h 45719"/>
              <a:gd name="connsiteX3" fmla="*/ 6144299 w 11165482"/>
              <a:gd name="connsiteY3" fmla="*/ 0 h 45719"/>
              <a:gd name="connsiteX4" fmla="*/ 8715708 w 11165482"/>
              <a:gd name="connsiteY4" fmla="*/ 0 h 45719"/>
              <a:gd name="connsiteX5" fmla="*/ 11165482 w 11165482"/>
              <a:gd name="connsiteY5" fmla="*/ 0 h 45719"/>
              <a:gd name="connsiteX6" fmla="*/ 11165482 w 11165482"/>
              <a:gd name="connsiteY6" fmla="*/ 45719 h 45719"/>
              <a:gd name="connsiteX7" fmla="*/ 8715708 w 11165482"/>
              <a:gd name="connsiteY7" fmla="*/ 45719 h 45719"/>
              <a:gd name="connsiteX8" fmla="*/ 6144299 w 11165482"/>
              <a:gd name="connsiteY8" fmla="*/ 45719 h 45719"/>
              <a:gd name="connsiteX9" fmla="*/ 5021183 w 11165482"/>
              <a:gd name="connsiteY9" fmla="*/ 45719 h 45719"/>
              <a:gd name="connsiteX10" fmla="*/ 3694525 w 11165482"/>
              <a:gd name="connsiteY10" fmla="*/ 45719 h 45719"/>
              <a:gd name="connsiteX11" fmla="*/ 0 w 11165482"/>
              <a:gd name="connsiteY11" fmla="*/ 45719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3694525 w 11165482"/>
              <a:gd name="connsiteY9" fmla="*/ 45719 h 45719"/>
              <a:gd name="connsiteX10" fmla="*/ 0 w 11165482"/>
              <a:gd name="connsiteY10" fmla="*/ 45719 h 45719"/>
              <a:gd name="connsiteX11" fmla="*/ 0 w 11165482"/>
              <a:gd name="connsiteY11" fmla="*/ 0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0 w 11165482"/>
              <a:gd name="connsiteY9" fmla="*/ 45719 h 45719"/>
              <a:gd name="connsiteX10" fmla="*/ 0 w 11165482"/>
              <a:gd name="connsiteY10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6144299 w 11165482"/>
              <a:gd name="connsiteY6" fmla="*/ 45719 h 45719"/>
              <a:gd name="connsiteX7" fmla="*/ 5021183 w 11165482"/>
              <a:gd name="connsiteY7" fmla="*/ 45719 h 45719"/>
              <a:gd name="connsiteX8" fmla="*/ 0 w 11165482"/>
              <a:gd name="connsiteY8" fmla="*/ 45719 h 45719"/>
              <a:gd name="connsiteX9" fmla="*/ 0 w 11165482"/>
              <a:gd name="connsiteY9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5021183 w 11165482"/>
              <a:gd name="connsiteY6" fmla="*/ 45719 h 45719"/>
              <a:gd name="connsiteX7" fmla="*/ 0 w 11165482"/>
              <a:gd name="connsiteY7" fmla="*/ 45719 h 45719"/>
              <a:gd name="connsiteX8" fmla="*/ 0 w 11165482"/>
              <a:gd name="connsiteY8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5021183 w 11165482"/>
              <a:gd name="connsiteY5" fmla="*/ 45719 h 45719"/>
              <a:gd name="connsiteX6" fmla="*/ 0 w 11165482"/>
              <a:gd name="connsiteY6" fmla="*/ 45719 h 45719"/>
              <a:gd name="connsiteX7" fmla="*/ 0 w 11165482"/>
              <a:gd name="connsiteY7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0 w 11165482"/>
              <a:gd name="connsiteY5" fmla="*/ 45719 h 45719"/>
              <a:gd name="connsiteX6" fmla="*/ 0 w 11165482"/>
              <a:gd name="connsiteY6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0 w 11165482"/>
              <a:gd name="connsiteY4" fmla="*/ 45719 h 45719"/>
              <a:gd name="connsiteX5" fmla="*/ 0 w 11165482"/>
              <a:gd name="connsiteY5" fmla="*/ 0 h 45719"/>
              <a:gd name="connsiteX0" fmla="*/ 0 w 11165482"/>
              <a:gd name="connsiteY0" fmla="*/ 0 h 45719"/>
              <a:gd name="connsiteX1" fmla="*/ 11165482 w 11165482"/>
              <a:gd name="connsiteY1" fmla="*/ 0 h 45719"/>
              <a:gd name="connsiteX2" fmla="*/ 11165482 w 11165482"/>
              <a:gd name="connsiteY2" fmla="*/ 45719 h 45719"/>
              <a:gd name="connsiteX3" fmla="*/ 0 w 11165482"/>
              <a:gd name="connsiteY3" fmla="*/ 45719 h 45719"/>
              <a:gd name="connsiteX4" fmla="*/ 0 w 11165482"/>
              <a:gd name="connsiteY4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5482" h="45719">
                <a:moveTo>
                  <a:pt x="0" y="0"/>
                </a:moveTo>
                <a:lnTo>
                  <a:pt x="11165482" y="0"/>
                </a:lnTo>
                <a:lnTo>
                  <a:pt x="11165482" y="45719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068E8E-D49D-56B5-CF38-9478802B1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7432" y="6419088"/>
            <a:ext cx="64008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48CC95F-0247-41B6-91CF-DC97C76A708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9F7AEB3-45CB-42CB-987A-5D174AD02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8" y="220555"/>
            <a:ext cx="11153214" cy="117825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tx2"/>
                </a:solidFill>
                <a:ea typeface="Cambria Math" panose="02040503050406030204" pitchFamily="18" charset="0"/>
              </a:rPr>
              <a:t>Angular distribution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0B36027-D11E-853B-6DDF-233BCA725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669" y="1398809"/>
            <a:ext cx="6889203" cy="476654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1700" dirty="0"/>
              <a:t>Another observation made was that there is </a:t>
            </a:r>
            <a:r>
              <a:rPr lang="en-GB" sz="1700" dirty="0"/>
              <a:t>enhanced number of pions escaping the target with momenta approximately perpendicular to the beam axis (cos </a:t>
            </a:r>
            <a:r>
              <a:rPr lang="en-GB" sz="1700" dirty="0" err="1"/>
              <a:t>θz</a:t>
            </a:r>
            <a:r>
              <a:rPr lang="en-GB" sz="1700" dirty="0"/>
              <a:t> ≈ 0).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700" dirty="0"/>
              <a:t>To understand which pions contribute to this effect, examined the angular distributions for pions in different </a:t>
            </a:r>
            <a:r>
              <a:rPr lang="en-GB" sz="1700" dirty="0" err="1"/>
              <a:t>pT</a:t>
            </a:r>
            <a:r>
              <a:rPr lang="en-GB" sz="1700" dirty="0"/>
              <a:t> ranges.</a:t>
            </a:r>
            <a:endParaRPr lang="en-US" sz="17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E45896-98F0-929A-0678-C8C80C07C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7409" y="356368"/>
            <a:ext cx="4266475" cy="2644013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6C387EA-08EB-6101-512D-68E310CE6C2B}"/>
              </a:ext>
            </a:extLst>
          </p:cNvPr>
          <p:cNvSpPr txBox="1">
            <a:spLocks/>
          </p:cNvSpPr>
          <p:nvPr/>
        </p:nvSpPr>
        <p:spPr>
          <a:xfrm>
            <a:off x="527670" y="3715441"/>
            <a:ext cx="11155680" cy="22657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E9698AE-A612-0076-DB5D-017DFE252846}"/>
              </a:ext>
            </a:extLst>
          </p:cNvPr>
          <p:cNvGrpSpPr>
            <a:grpSpLocks noChangeAspect="1"/>
          </p:cNvGrpSpPr>
          <p:nvPr/>
        </p:nvGrpSpPr>
        <p:grpSpPr>
          <a:xfrm>
            <a:off x="1581931" y="3142559"/>
            <a:ext cx="9047157" cy="3057822"/>
            <a:chOff x="517868" y="2018513"/>
            <a:chExt cx="11153215" cy="376964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56AFC10-A1C2-CF04-4079-A1CD28B895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868" y="2018513"/>
              <a:ext cx="5578132" cy="376964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D22B8F6-3CB2-DA82-8C01-55C82D676B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82209" y="2026942"/>
              <a:ext cx="5588874" cy="37612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75913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8B0F6-33B5-D841-D891-5871930A1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C1CA50DB-89EB-9C38-ED99-E159EB4CE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08C1EBC-DA81-F14E-C996-857331E142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1" y="508090"/>
            <a:ext cx="3412998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027B18A-8816-D4C0-D374-827F08B7B4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6008" y="611650"/>
            <a:ext cx="7031736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031202-4C2D-E194-BB99-EB1CD4661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3593592" cy="5376672"/>
          </a:xfrm>
        </p:spPr>
        <p:txBody>
          <a:bodyPr>
            <a:normAutofit/>
          </a:bodyPr>
          <a:lstStyle/>
          <a:p>
            <a:r>
              <a:rPr lang="en-US" sz="4800" dirty="0"/>
              <a:t>Next steps</a:t>
            </a:r>
            <a:endParaRPr lang="en-GB" sz="4800" dirty="0">
              <a:solidFill>
                <a:srgbClr val="C92127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714C2-0A67-5861-8707-910BB69F0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6295" y="753533"/>
            <a:ext cx="7286237" cy="566555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à"/>
            </a:pPr>
            <a:r>
              <a:rPr lang="en-US" sz="2000" dirty="0">
                <a:sym typeface="Wingdings" panose="05000000000000000000" pitchFamily="2" charset="2"/>
              </a:rPr>
              <a:t>Simulate pion production for 0T ~ no B-field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sz="2000" dirty="0">
                <a:sym typeface="Wingdings" panose="05000000000000000000" pitchFamily="2" charset="2"/>
              </a:rPr>
              <a:t>Simulate 0.8 GeV pions to study pion </a:t>
            </a:r>
            <a:r>
              <a:rPr lang="en-US" sz="2000" dirty="0" err="1">
                <a:sym typeface="Wingdings" panose="05000000000000000000" pitchFamily="2" charset="2"/>
              </a:rPr>
              <a:t>pT</a:t>
            </a:r>
            <a:r>
              <a:rPr lang="en-US" sz="2000" dirty="0">
                <a:sym typeface="Wingdings" panose="05000000000000000000" pitchFamily="2" charset="2"/>
              </a:rPr>
              <a:t> in low energy regime.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sz="2000" dirty="0">
                <a:sym typeface="Wingdings" panose="05000000000000000000" pitchFamily="2" charset="2"/>
              </a:rPr>
              <a:t>Maybe try to find a way to track particles (won’t spend so much time on this)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sz="2000" dirty="0">
                <a:sym typeface="Wingdings" panose="05000000000000000000" pitchFamily="2" charset="2"/>
              </a:rPr>
              <a:t>I am also working on a way to create a source pion beam file to be used for G4bl simulations  working towards a full pion/muon tracking in G4bl.</a:t>
            </a:r>
          </a:p>
          <a:p>
            <a:pPr>
              <a:buFont typeface="Wingdings" panose="05000000000000000000" pitchFamily="2" charset="2"/>
              <a:buChar char="à"/>
            </a:pPr>
            <a:endParaRPr lang="en-US" sz="2000" dirty="0">
              <a:sym typeface="Wingdings" panose="05000000000000000000" pitchFamily="2" charset="2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977D33E-3BAD-202C-484D-CB4EFED3AD67}"/>
              </a:ext>
            </a:extLst>
          </p:cNvPr>
          <p:cNvSpPr txBox="1">
            <a:spLocks/>
          </p:cNvSpPr>
          <p:nvPr/>
        </p:nvSpPr>
        <p:spPr>
          <a:xfrm>
            <a:off x="5031408" y="1366537"/>
            <a:ext cx="6642432" cy="1463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5D07D1-CCA7-4BE3-B569-D86642E45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8CC95F-0247-41B6-91CF-DC97C76A70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6511181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46764</TotalTime>
  <Words>281</Words>
  <Application>Microsoft Office PowerPoint</Application>
  <PresentationFormat>Widescreen</PresentationFormat>
  <Paragraphs>25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</vt:lpstr>
      <vt:lpstr>Arial</vt:lpstr>
      <vt:lpstr>Bierstadt</vt:lpstr>
      <vt:lpstr>Cambria Math</vt:lpstr>
      <vt:lpstr>Wingdings</vt:lpstr>
      <vt:lpstr>GestaltVTI</vt:lpstr>
      <vt:lpstr>Target Studies for Pion Production</vt:lpstr>
      <vt:lpstr>Angular distribution</vt:lpstr>
      <vt:lpstr>Angular distribution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Ruaa Alharthy</dc:creator>
  <cp:lastModifiedBy>Ruaa Alharthy</cp:lastModifiedBy>
  <cp:revision>16</cp:revision>
  <cp:lastPrinted>2025-07-08T14:33:06Z</cp:lastPrinted>
  <dcterms:created xsi:type="dcterms:W3CDTF">2025-06-11T14:46:13Z</dcterms:created>
  <dcterms:modified xsi:type="dcterms:W3CDTF">2026-08-10T19:01:55Z</dcterms:modified>
</cp:coreProperties>
</file>