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24"/>
  </p:notesMasterIdLst>
  <p:sldIdLst>
    <p:sldId id="258" r:id="rId2"/>
    <p:sldId id="293" r:id="rId3"/>
    <p:sldId id="359" r:id="rId4"/>
    <p:sldId id="361" r:id="rId5"/>
    <p:sldId id="394" r:id="rId6"/>
    <p:sldId id="410" r:id="rId7"/>
    <p:sldId id="411" r:id="rId8"/>
    <p:sldId id="412" r:id="rId9"/>
    <p:sldId id="413" r:id="rId10"/>
    <p:sldId id="367" r:id="rId11"/>
    <p:sldId id="395" r:id="rId12"/>
    <p:sldId id="414" r:id="rId13"/>
    <p:sldId id="415" r:id="rId14"/>
    <p:sldId id="416" r:id="rId15"/>
    <p:sldId id="417" r:id="rId16"/>
    <p:sldId id="420" r:id="rId17"/>
    <p:sldId id="423" r:id="rId18"/>
    <p:sldId id="421" r:id="rId19"/>
    <p:sldId id="422" r:id="rId20"/>
    <p:sldId id="424" r:id="rId21"/>
    <p:sldId id="425" r:id="rId22"/>
    <p:sldId id="27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2865"/>
    <a:srgbClr val="C92127"/>
    <a:srgbClr val="EBA000"/>
    <a:srgbClr val="C2C2C2"/>
    <a:srgbClr val="946F66"/>
    <a:srgbClr val="CFBEBA"/>
    <a:srgbClr val="6A8C88"/>
    <a:srgbClr val="92ACA9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0974B6-33C7-4681-B29C-381797233F34}" v="2" dt="2025-11-10T21:31:35.5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3635" autoAdjust="0"/>
  </p:normalViewPr>
  <p:slideViewPr>
    <p:cSldViewPr snapToGrid="0">
      <p:cViewPr varScale="1">
        <p:scale>
          <a:sx n="90" d="100"/>
          <a:sy n="90" d="100"/>
        </p:scale>
        <p:origin x="18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aa Alharthy" userId="af90302a262a2744" providerId="LiveId" clId="{A654B486-927E-4661-913E-712A44412390}"/>
    <pc:docChg chg="undo custSel addSld delSld modSld sldOrd">
      <pc:chgData name="Ruaa Alharthy" userId="af90302a262a2744" providerId="LiveId" clId="{A654B486-927E-4661-913E-712A44412390}" dt="2025-11-10T22:26:02.676" v="3182" actId="729"/>
      <pc:docMkLst>
        <pc:docMk/>
      </pc:docMkLst>
      <pc:sldChg chg="modSp">
        <pc:chgData name="Ruaa Alharthy" userId="af90302a262a2744" providerId="LiveId" clId="{A654B486-927E-4661-913E-712A44412390}" dt="2025-11-10T21:50:31.829" v="2883" actId="20577"/>
        <pc:sldMkLst>
          <pc:docMk/>
          <pc:sldMk cId="627260718" sldId="258"/>
        </pc:sldMkLst>
        <pc:spChg chg="mod">
          <ac:chgData name="Ruaa Alharthy" userId="af90302a262a2744" providerId="LiveId" clId="{A654B486-927E-4661-913E-712A44412390}" dt="2025-11-10T21:50:31.829" v="2883" actId="20577"/>
          <ac:spMkLst>
            <pc:docMk/>
            <pc:sldMk cId="627260718" sldId="258"/>
            <ac:spMk id="3" creationId="{DEB01092-A64B-C93F-7E7A-43B3357BE9AD}"/>
          </ac:spMkLst>
        </pc:spChg>
      </pc:sldChg>
      <pc:sldChg chg="modSp mod">
        <pc:chgData name="Ruaa Alharthy" userId="af90302a262a2744" providerId="LiveId" clId="{A654B486-927E-4661-913E-712A44412390}" dt="2025-11-10T21:59:25.921" v="3155" actId="20577"/>
        <pc:sldMkLst>
          <pc:docMk/>
          <pc:sldMk cId="4133972770" sldId="272"/>
        </pc:sldMkLst>
        <pc:spChg chg="mod">
          <ac:chgData name="Ruaa Alharthy" userId="af90302a262a2744" providerId="LiveId" clId="{A654B486-927E-4661-913E-712A44412390}" dt="2025-11-03T21:42:16.287" v="2059" actId="6549"/>
          <ac:spMkLst>
            <pc:docMk/>
            <pc:sldMk cId="4133972770" sldId="272"/>
            <ac:spMk id="2" creationId="{81AD47D4-43E4-D198-1241-D93D133BCA33}"/>
          </ac:spMkLst>
        </pc:spChg>
        <pc:spChg chg="mod">
          <ac:chgData name="Ruaa Alharthy" userId="af90302a262a2744" providerId="LiveId" clId="{A654B486-927E-4661-913E-712A44412390}" dt="2025-11-10T21:59:25.921" v="3155" actId="20577"/>
          <ac:spMkLst>
            <pc:docMk/>
            <pc:sldMk cId="4133972770" sldId="272"/>
            <ac:spMk id="3" creationId="{4E1B65C4-1507-A3D5-AB64-4758F6629463}"/>
          </ac:spMkLst>
        </pc:spChg>
      </pc:sldChg>
      <pc:sldChg chg="modSp mod modShow">
        <pc:chgData name="Ruaa Alharthy" userId="af90302a262a2744" providerId="LiveId" clId="{A654B486-927E-4661-913E-712A44412390}" dt="2025-11-10T22:26:02.676" v="3182" actId="729"/>
        <pc:sldMkLst>
          <pc:docMk/>
          <pc:sldMk cId="676054533" sldId="293"/>
        </pc:sldMkLst>
        <pc:spChg chg="mod">
          <ac:chgData name="Ruaa Alharthy" userId="af90302a262a2744" providerId="LiveId" clId="{A654B486-927E-4661-913E-712A44412390}" dt="2025-11-03T21:48:15.450" v="2316" actId="403"/>
          <ac:spMkLst>
            <pc:docMk/>
            <pc:sldMk cId="676054533" sldId="293"/>
            <ac:spMk id="3" creationId="{37C8BA95-AD7F-C9F9-37D5-F8DAC45ADD7E}"/>
          </ac:spMkLst>
        </pc:spChg>
      </pc:sldChg>
      <pc:sldChg chg="modSp mod modShow">
        <pc:chgData name="Ruaa Alharthy" userId="af90302a262a2744" providerId="LiveId" clId="{A654B486-927E-4661-913E-712A44412390}" dt="2025-11-10T22:26:02.676" v="3182" actId="729"/>
        <pc:sldMkLst>
          <pc:docMk/>
          <pc:sldMk cId="106372039" sldId="359"/>
        </pc:sldMkLst>
        <pc:spChg chg="mod">
          <ac:chgData name="Ruaa Alharthy" userId="af90302a262a2744" providerId="LiveId" clId="{A654B486-927E-4661-913E-712A44412390}" dt="2025-11-03T21:48:12.124" v="2315" actId="403"/>
          <ac:spMkLst>
            <pc:docMk/>
            <pc:sldMk cId="106372039" sldId="359"/>
            <ac:spMk id="13" creationId="{445919F1-CD8B-4514-6C9C-419EAB18B0B0}"/>
          </ac:spMkLst>
        </pc:spChg>
      </pc:sldChg>
      <pc:sldChg chg="addSp delSp modSp mod modShow">
        <pc:chgData name="Ruaa Alharthy" userId="af90302a262a2744" providerId="LiveId" clId="{A654B486-927E-4661-913E-712A44412390}" dt="2025-11-10T22:26:02.676" v="3182" actId="729"/>
        <pc:sldMkLst>
          <pc:docMk/>
          <pc:sldMk cId="2847451061" sldId="361"/>
        </pc:sldMkLst>
        <pc:spChg chg="add mod">
          <ac:chgData name="Ruaa Alharthy" userId="af90302a262a2744" providerId="LiveId" clId="{A654B486-927E-4661-913E-712A44412390}" dt="2025-11-06T20:05:00.146" v="2646" actId="14100"/>
          <ac:spMkLst>
            <pc:docMk/>
            <pc:sldMk cId="2847451061" sldId="361"/>
            <ac:spMk id="2" creationId="{60CF5858-B6AE-A063-3408-E432123FFE8B}"/>
          </ac:spMkLst>
        </pc:spChg>
        <pc:spChg chg="mod">
          <ac:chgData name="Ruaa Alharthy" userId="af90302a262a2744" providerId="LiveId" clId="{A654B486-927E-4661-913E-712A44412390}" dt="2025-11-03T21:24:42.802" v="1649" actId="20577"/>
          <ac:spMkLst>
            <pc:docMk/>
            <pc:sldMk cId="2847451061" sldId="361"/>
            <ac:spMk id="5" creationId="{284F6D79-1D3E-4BC4-526D-3FEA087A1BE2}"/>
          </ac:spMkLst>
        </pc:spChg>
        <pc:spChg chg="mod">
          <ac:chgData name="Ruaa Alharthy" userId="af90302a262a2744" providerId="LiveId" clId="{A654B486-927E-4661-913E-712A44412390}" dt="2025-11-06T20:04:02.079" v="2638" actId="1076"/>
          <ac:spMkLst>
            <pc:docMk/>
            <pc:sldMk cId="2847451061" sldId="361"/>
            <ac:spMk id="6" creationId="{A8FBD581-584A-7663-6FA1-49D0E50440A0}"/>
          </ac:spMkLst>
        </pc:spChg>
        <pc:spChg chg="add mod">
          <ac:chgData name="Ruaa Alharthy" userId="af90302a262a2744" providerId="LiveId" clId="{A654B486-927E-4661-913E-712A44412390}" dt="2025-11-06T20:07:15.469" v="2673" actId="1076"/>
          <ac:spMkLst>
            <pc:docMk/>
            <pc:sldMk cId="2847451061" sldId="361"/>
            <ac:spMk id="17" creationId="{3E0EF754-C2EE-EB05-F60A-F58A673F14D4}"/>
          </ac:spMkLst>
        </pc:spChg>
        <pc:picChg chg="add mod ord modCrop">
          <ac:chgData name="Ruaa Alharthy" userId="af90302a262a2744" providerId="LiveId" clId="{A654B486-927E-4661-913E-712A44412390}" dt="2025-11-06T20:07:06.223" v="2672" actId="1076"/>
          <ac:picMkLst>
            <pc:docMk/>
            <pc:sldMk cId="2847451061" sldId="361"/>
            <ac:picMk id="13" creationId="{E55618A7-82B9-F8BC-873A-A31B01B5ECEA}"/>
          </ac:picMkLst>
        </pc:picChg>
        <pc:cxnChg chg="add mod">
          <ac:chgData name="Ruaa Alharthy" userId="af90302a262a2744" providerId="LiveId" clId="{A654B486-927E-4661-913E-712A44412390}" dt="2025-11-06T20:07:15.469" v="2673" actId="1076"/>
          <ac:cxnSpMkLst>
            <pc:docMk/>
            <pc:sldMk cId="2847451061" sldId="361"/>
            <ac:cxnSpMk id="15" creationId="{83A5975D-5D0F-AED3-3635-62B47AD0AFCB}"/>
          </ac:cxnSpMkLst>
        </pc:cxnChg>
        <pc:cxnChg chg="add mod">
          <ac:chgData name="Ruaa Alharthy" userId="af90302a262a2744" providerId="LiveId" clId="{A654B486-927E-4661-913E-712A44412390}" dt="2025-11-06T20:04:48.960" v="2644" actId="14100"/>
          <ac:cxnSpMkLst>
            <pc:docMk/>
            <pc:sldMk cId="2847451061" sldId="361"/>
            <ac:cxnSpMk id="19" creationId="{75A53546-96D2-FD6B-245C-3440661B9554}"/>
          </ac:cxnSpMkLst>
        </pc:cxnChg>
      </pc:sldChg>
      <pc:sldChg chg="addSp delSp modSp mod">
        <pc:chgData name="Ruaa Alharthy" userId="af90302a262a2744" providerId="LiveId" clId="{A654B486-927E-4661-913E-712A44412390}" dt="2025-11-06T20:06:04.993" v="2661" actId="1076"/>
        <pc:sldMkLst>
          <pc:docMk/>
          <pc:sldMk cId="2407689702" sldId="367"/>
        </pc:sldMkLst>
        <pc:spChg chg="mod">
          <ac:chgData name="Ruaa Alharthy" userId="af90302a262a2744" providerId="LiveId" clId="{A654B486-927E-4661-913E-712A44412390}" dt="2025-11-03T21:24:55.203" v="1652" actId="20577"/>
          <ac:spMkLst>
            <pc:docMk/>
            <pc:sldMk cId="2407689702" sldId="367"/>
            <ac:spMk id="5" creationId="{2CE2EF06-215F-4FB9-3DF4-E2515352780E}"/>
          </ac:spMkLst>
        </pc:spChg>
        <pc:spChg chg="add mod">
          <ac:chgData name="Ruaa Alharthy" userId="af90302a262a2744" providerId="LiveId" clId="{A654B486-927E-4661-913E-712A44412390}" dt="2025-11-06T20:05:15.035" v="2648"/>
          <ac:spMkLst>
            <pc:docMk/>
            <pc:sldMk cId="2407689702" sldId="367"/>
            <ac:spMk id="9" creationId="{929C6FE7-8115-B23C-947A-D4C0656B17AF}"/>
          </ac:spMkLst>
        </pc:spChg>
        <pc:spChg chg="add mod">
          <ac:chgData name="Ruaa Alharthy" userId="af90302a262a2744" providerId="LiveId" clId="{A654B486-927E-4661-913E-712A44412390}" dt="2025-11-06T20:05:15.035" v="2648"/>
          <ac:spMkLst>
            <pc:docMk/>
            <pc:sldMk cId="2407689702" sldId="367"/>
            <ac:spMk id="10" creationId="{1895E08E-D036-7A00-B4B8-55BA9407A4B0}"/>
          </ac:spMkLst>
        </pc:spChg>
        <pc:picChg chg="add mod">
          <ac:chgData name="Ruaa Alharthy" userId="af90302a262a2744" providerId="LiveId" clId="{A654B486-927E-4661-913E-712A44412390}" dt="2025-11-06T20:05:38.140" v="2656" actId="14100"/>
          <ac:picMkLst>
            <pc:docMk/>
            <pc:sldMk cId="2407689702" sldId="367"/>
            <ac:picMk id="11" creationId="{2E97FB98-6ECC-56AC-B9B0-71C8A82E94D4}"/>
          </ac:picMkLst>
        </pc:picChg>
        <pc:cxnChg chg="add mod">
          <ac:chgData name="Ruaa Alharthy" userId="af90302a262a2744" providerId="LiveId" clId="{A654B486-927E-4661-913E-712A44412390}" dt="2025-11-06T20:05:15.035" v="2648"/>
          <ac:cxnSpMkLst>
            <pc:docMk/>
            <pc:sldMk cId="2407689702" sldId="367"/>
            <ac:cxnSpMk id="12" creationId="{8FDB1347-B2F1-30F0-11AB-4951153D3286}"/>
          </ac:cxnSpMkLst>
        </pc:cxnChg>
        <pc:cxnChg chg="add mod">
          <ac:chgData name="Ruaa Alharthy" userId="af90302a262a2744" providerId="LiveId" clId="{A654B486-927E-4661-913E-712A44412390}" dt="2025-11-06T20:06:04.993" v="2661" actId="1076"/>
          <ac:cxnSpMkLst>
            <pc:docMk/>
            <pc:sldMk cId="2407689702" sldId="367"/>
            <ac:cxnSpMk id="13" creationId="{78692AE7-4A6F-813A-5133-43AEFEED10ED}"/>
          </ac:cxnSpMkLst>
        </pc:cxnChg>
      </pc:sldChg>
      <pc:sldChg chg="addSp delSp modSp new mod ord modShow">
        <pc:chgData name="Ruaa Alharthy" userId="af90302a262a2744" providerId="LiveId" clId="{A654B486-927E-4661-913E-712A44412390}" dt="2025-11-10T22:26:02.676" v="3182" actId="729"/>
        <pc:sldMkLst>
          <pc:docMk/>
          <pc:sldMk cId="1780528942" sldId="394"/>
        </pc:sldMkLst>
        <pc:spChg chg="mod">
          <ac:chgData name="Ruaa Alharthy" userId="af90302a262a2744" providerId="LiveId" clId="{A654B486-927E-4661-913E-712A44412390}" dt="2025-10-30T21:18:09.724" v="728" actId="20577"/>
          <ac:spMkLst>
            <pc:docMk/>
            <pc:sldMk cId="1780528942" sldId="394"/>
            <ac:spMk id="2" creationId="{0FB469B6-5D36-733F-D7BC-9A299C279C8B}"/>
          </ac:spMkLst>
        </pc:spChg>
        <pc:picChg chg="add mod">
          <ac:chgData name="Ruaa Alharthy" userId="af90302a262a2744" providerId="LiveId" clId="{A654B486-927E-4661-913E-712A44412390}" dt="2025-11-03T20:56:53.354" v="1291" actId="1076"/>
          <ac:picMkLst>
            <pc:docMk/>
            <pc:sldMk cId="1780528942" sldId="394"/>
            <ac:picMk id="6" creationId="{FEE117EA-1A6D-A964-130A-36FBC9F48D82}"/>
          </ac:picMkLst>
        </pc:picChg>
        <pc:picChg chg="add mod">
          <ac:chgData name="Ruaa Alharthy" userId="af90302a262a2744" providerId="LiveId" clId="{A654B486-927E-4661-913E-712A44412390}" dt="2025-11-03T20:56:53.354" v="1291" actId="1076"/>
          <ac:picMkLst>
            <pc:docMk/>
            <pc:sldMk cId="1780528942" sldId="394"/>
            <ac:picMk id="7" creationId="{C62290A9-E405-CFD6-FF14-D0AC920EA873}"/>
          </ac:picMkLst>
        </pc:picChg>
      </pc:sldChg>
      <pc:sldChg chg="addSp delSp modSp add mod">
        <pc:chgData name="Ruaa Alharthy" userId="af90302a262a2744" providerId="LiveId" clId="{A654B486-927E-4661-913E-712A44412390}" dt="2025-11-03T21:04:15.557" v="1382" actId="1076"/>
        <pc:sldMkLst>
          <pc:docMk/>
          <pc:sldMk cId="4550946" sldId="395"/>
        </pc:sldMkLst>
        <pc:spChg chg="mod">
          <ac:chgData name="Ruaa Alharthy" userId="af90302a262a2744" providerId="LiveId" clId="{A654B486-927E-4661-913E-712A44412390}" dt="2025-10-30T21:19:23.507" v="743" actId="20577"/>
          <ac:spMkLst>
            <pc:docMk/>
            <pc:sldMk cId="4550946" sldId="395"/>
            <ac:spMk id="2" creationId="{FADBAC2F-18A6-B798-AF6C-9F2E429B827A}"/>
          </ac:spMkLst>
        </pc:spChg>
        <pc:picChg chg="add mod">
          <ac:chgData name="Ruaa Alharthy" userId="af90302a262a2744" providerId="LiveId" clId="{A654B486-927E-4661-913E-712A44412390}" dt="2025-11-03T21:04:15.557" v="1382" actId="1076"/>
          <ac:picMkLst>
            <pc:docMk/>
            <pc:sldMk cId="4550946" sldId="395"/>
            <ac:picMk id="3" creationId="{3E1CC14E-7559-C815-3A8A-2C4DC2552501}"/>
          </ac:picMkLst>
        </pc:picChg>
        <pc:picChg chg="add mod">
          <ac:chgData name="Ruaa Alharthy" userId="af90302a262a2744" providerId="LiveId" clId="{A654B486-927E-4661-913E-712A44412390}" dt="2025-11-03T21:04:15.557" v="1382" actId="1076"/>
          <ac:picMkLst>
            <pc:docMk/>
            <pc:sldMk cId="4550946" sldId="395"/>
            <ac:picMk id="10" creationId="{205E3786-547A-4936-CD10-1F3EEE56F545}"/>
          </ac:picMkLst>
        </pc:picChg>
      </pc:sldChg>
      <pc:sldChg chg="addSp modSp new mod modShow">
        <pc:chgData name="Ruaa Alharthy" userId="af90302a262a2744" providerId="LiveId" clId="{A654B486-927E-4661-913E-712A44412390}" dt="2025-11-10T22:26:02.676" v="3182" actId="729"/>
        <pc:sldMkLst>
          <pc:docMk/>
          <pc:sldMk cId="2306580162" sldId="410"/>
        </pc:sldMkLst>
        <pc:spChg chg="mod">
          <ac:chgData name="Ruaa Alharthy" userId="af90302a262a2744" providerId="LiveId" clId="{A654B486-927E-4661-913E-712A44412390}" dt="2025-11-03T20:51:04.887" v="1262" actId="1076"/>
          <ac:spMkLst>
            <pc:docMk/>
            <pc:sldMk cId="2306580162" sldId="410"/>
            <ac:spMk id="2" creationId="{2191510E-8651-0E4A-7EA3-CA4D504A4D5D}"/>
          </ac:spMkLst>
        </pc:spChg>
        <pc:picChg chg="add mod">
          <ac:chgData name="Ruaa Alharthy" userId="af90302a262a2744" providerId="LiveId" clId="{A654B486-927E-4661-913E-712A44412390}" dt="2025-11-03T21:03:10.083" v="1379" actId="1076"/>
          <ac:picMkLst>
            <pc:docMk/>
            <pc:sldMk cId="2306580162" sldId="410"/>
            <ac:picMk id="4" creationId="{1957E134-A22C-CFE8-279E-B7A9FFE0C228}"/>
          </ac:picMkLst>
        </pc:picChg>
        <pc:picChg chg="add mod">
          <ac:chgData name="Ruaa Alharthy" userId="af90302a262a2744" providerId="LiveId" clId="{A654B486-927E-4661-913E-712A44412390}" dt="2025-11-03T20:52:00.784" v="1272" actId="1076"/>
          <ac:picMkLst>
            <pc:docMk/>
            <pc:sldMk cId="2306580162" sldId="410"/>
            <ac:picMk id="1026" creationId="{BF35DABF-0FD7-36B4-04D5-03DB842A808E}"/>
          </ac:picMkLst>
        </pc:picChg>
        <pc:picChg chg="add mod">
          <ac:chgData name="Ruaa Alharthy" userId="af90302a262a2744" providerId="LiveId" clId="{A654B486-927E-4661-913E-712A44412390}" dt="2025-11-03T20:52:00.784" v="1272" actId="1076"/>
          <ac:picMkLst>
            <pc:docMk/>
            <pc:sldMk cId="2306580162" sldId="410"/>
            <ac:picMk id="1028" creationId="{D0DCA188-7ADA-D83B-5620-33BA0E2D4D16}"/>
          </ac:picMkLst>
        </pc:picChg>
      </pc:sldChg>
      <pc:sldChg chg="addSp delSp modSp add mod modShow">
        <pc:chgData name="Ruaa Alharthy" userId="af90302a262a2744" providerId="LiveId" clId="{A654B486-927E-4661-913E-712A44412390}" dt="2025-11-10T22:26:02.676" v="3182" actId="729"/>
        <pc:sldMkLst>
          <pc:docMk/>
          <pc:sldMk cId="2079445072" sldId="411"/>
        </pc:sldMkLst>
        <pc:spChg chg="mod">
          <ac:chgData name="Ruaa Alharthy" userId="af90302a262a2744" providerId="LiveId" clId="{A654B486-927E-4661-913E-712A44412390}" dt="2025-11-03T20:55:24.919" v="1277" actId="20577"/>
          <ac:spMkLst>
            <pc:docMk/>
            <pc:sldMk cId="2079445072" sldId="411"/>
            <ac:spMk id="2" creationId="{97B5BA22-67DD-FE62-114C-50446394DB6C}"/>
          </ac:spMkLst>
        </pc:spChg>
        <pc:picChg chg="add mod">
          <ac:chgData name="Ruaa Alharthy" userId="af90302a262a2744" providerId="LiveId" clId="{A654B486-927E-4661-913E-712A44412390}" dt="2025-11-03T21:03:04.907" v="1378" actId="1076"/>
          <ac:picMkLst>
            <pc:docMk/>
            <pc:sldMk cId="2079445072" sldId="411"/>
            <ac:picMk id="4" creationId="{7C1C8E91-CA3E-747F-6917-CEC2DB4A7D81}"/>
          </ac:picMkLst>
        </pc:picChg>
        <pc:picChg chg="add mod">
          <ac:chgData name="Ruaa Alharthy" userId="af90302a262a2744" providerId="LiveId" clId="{A654B486-927E-4661-913E-712A44412390}" dt="2025-11-03T20:56:27.052" v="1287" actId="1076"/>
          <ac:picMkLst>
            <pc:docMk/>
            <pc:sldMk cId="2079445072" sldId="411"/>
            <ac:picMk id="2050" creationId="{B335C590-8634-3A2D-15EB-4071F77424C1}"/>
          </ac:picMkLst>
        </pc:picChg>
        <pc:picChg chg="add mod">
          <ac:chgData name="Ruaa Alharthy" userId="af90302a262a2744" providerId="LiveId" clId="{A654B486-927E-4661-913E-712A44412390}" dt="2025-11-03T20:56:27.052" v="1287" actId="1076"/>
          <ac:picMkLst>
            <pc:docMk/>
            <pc:sldMk cId="2079445072" sldId="411"/>
            <ac:picMk id="2052" creationId="{62195103-329E-6C8A-3138-3809214529A5}"/>
          </ac:picMkLst>
        </pc:picChg>
      </pc:sldChg>
      <pc:sldChg chg="addSp delSp modSp add mod modShow">
        <pc:chgData name="Ruaa Alharthy" userId="af90302a262a2744" providerId="LiveId" clId="{A654B486-927E-4661-913E-712A44412390}" dt="2025-11-10T22:26:02.676" v="3182" actId="729"/>
        <pc:sldMkLst>
          <pc:docMk/>
          <pc:sldMk cId="3395251348" sldId="412"/>
        </pc:sldMkLst>
        <pc:spChg chg="mod">
          <ac:chgData name="Ruaa Alharthy" userId="af90302a262a2744" providerId="LiveId" clId="{A654B486-927E-4661-913E-712A44412390}" dt="2025-11-03T21:00:04.980" v="1340" actId="20577"/>
          <ac:spMkLst>
            <pc:docMk/>
            <pc:sldMk cId="3395251348" sldId="412"/>
            <ac:spMk id="2" creationId="{CD44DC7E-7F34-C630-65B8-95852677DB3A}"/>
          </ac:spMkLst>
        </pc:spChg>
        <pc:picChg chg="add mod">
          <ac:chgData name="Ruaa Alharthy" userId="af90302a262a2744" providerId="LiveId" clId="{A654B486-927E-4661-913E-712A44412390}" dt="2025-11-03T21:47:16.370" v="2313" actId="1076"/>
          <ac:picMkLst>
            <pc:docMk/>
            <pc:sldMk cId="3395251348" sldId="412"/>
            <ac:picMk id="4" creationId="{3AB8F6F2-6932-C489-ABE4-0806A67A8701}"/>
          </ac:picMkLst>
        </pc:picChg>
        <pc:picChg chg="add mod">
          <ac:chgData name="Ruaa Alharthy" userId="af90302a262a2744" providerId="LiveId" clId="{A654B486-927E-4661-913E-712A44412390}" dt="2025-11-03T21:47:16.370" v="2313" actId="1076"/>
          <ac:picMkLst>
            <pc:docMk/>
            <pc:sldMk cId="3395251348" sldId="412"/>
            <ac:picMk id="5" creationId="{7D4B6F47-376A-65BA-3464-81508047E662}"/>
          </ac:picMkLst>
        </pc:picChg>
        <pc:picChg chg="add mod">
          <ac:chgData name="Ruaa Alharthy" userId="af90302a262a2744" providerId="LiveId" clId="{A654B486-927E-4661-913E-712A44412390}" dt="2025-11-03T21:47:16.370" v="2313" actId="1076"/>
          <ac:picMkLst>
            <pc:docMk/>
            <pc:sldMk cId="3395251348" sldId="412"/>
            <ac:picMk id="3074" creationId="{51CC6D1D-8963-11BA-027B-7824E75F37EA}"/>
          </ac:picMkLst>
        </pc:picChg>
        <pc:picChg chg="add mod">
          <ac:chgData name="Ruaa Alharthy" userId="af90302a262a2744" providerId="LiveId" clId="{A654B486-927E-4661-913E-712A44412390}" dt="2025-11-03T21:47:16.370" v="2313" actId="1076"/>
          <ac:picMkLst>
            <pc:docMk/>
            <pc:sldMk cId="3395251348" sldId="412"/>
            <ac:picMk id="3076" creationId="{C98511FD-EA82-DBFE-277E-8B29F4F754FA}"/>
          </ac:picMkLst>
        </pc:picChg>
      </pc:sldChg>
      <pc:sldChg chg="addSp delSp modSp add mod modShow">
        <pc:chgData name="Ruaa Alharthy" userId="af90302a262a2744" providerId="LiveId" clId="{A654B486-927E-4661-913E-712A44412390}" dt="2025-11-10T22:26:02.676" v="3182" actId="729"/>
        <pc:sldMkLst>
          <pc:docMk/>
          <pc:sldMk cId="443692346" sldId="413"/>
        </pc:sldMkLst>
        <pc:spChg chg="mod">
          <ac:chgData name="Ruaa Alharthy" userId="af90302a262a2744" providerId="LiveId" clId="{A654B486-927E-4661-913E-712A44412390}" dt="2025-11-03T21:00:29.211" v="1349" actId="20577"/>
          <ac:spMkLst>
            <pc:docMk/>
            <pc:sldMk cId="443692346" sldId="413"/>
            <ac:spMk id="2" creationId="{1B9C49E5-362B-A729-729D-29D6425C27F1}"/>
          </ac:spMkLst>
        </pc:spChg>
        <pc:picChg chg="add mod">
          <ac:chgData name="Ruaa Alharthy" userId="af90302a262a2744" providerId="LiveId" clId="{A654B486-927E-4661-913E-712A44412390}" dt="2025-11-03T21:36:52.099" v="1792" actId="1076"/>
          <ac:picMkLst>
            <pc:docMk/>
            <pc:sldMk cId="443692346" sldId="413"/>
            <ac:picMk id="4" creationId="{64A38962-F7D7-6B07-65D5-2C498DAB23F1}"/>
          </ac:picMkLst>
        </pc:picChg>
        <pc:picChg chg="add mod">
          <ac:chgData name="Ruaa Alharthy" userId="af90302a262a2744" providerId="LiveId" clId="{A654B486-927E-4661-913E-712A44412390}" dt="2025-11-03T21:36:54.866" v="1793" actId="1076"/>
          <ac:picMkLst>
            <pc:docMk/>
            <pc:sldMk cId="443692346" sldId="413"/>
            <ac:picMk id="5" creationId="{2710CBCF-0848-8090-8F07-B19712F91940}"/>
          </ac:picMkLst>
        </pc:picChg>
        <pc:picChg chg="add mod">
          <ac:chgData name="Ruaa Alharthy" userId="af90302a262a2744" providerId="LiveId" clId="{A654B486-927E-4661-913E-712A44412390}" dt="2025-11-03T21:36:52.099" v="1792" actId="1076"/>
          <ac:picMkLst>
            <pc:docMk/>
            <pc:sldMk cId="443692346" sldId="413"/>
            <ac:picMk id="4098" creationId="{839803E3-D87D-A074-6B4B-78EF37BE6411}"/>
          </ac:picMkLst>
        </pc:picChg>
        <pc:picChg chg="add mod">
          <ac:chgData name="Ruaa Alharthy" userId="af90302a262a2744" providerId="LiveId" clId="{A654B486-927E-4661-913E-712A44412390}" dt="2025-11-03T21:36:52.099" v="1792" actId="1076"/>
          <ac:picMkLst>
            <pc:docMk/>
            <pc:sldMk cId="443692346" sldId="413"/>
            <ac:picMk id="4100" creationId="{39495A83-B7B6-02E9-E9F8-029ADBFBB2A2}"/>
          </ac:picMkLst>
        </pc:picChg>
      </pc:sldChg>
      <pc:sldChg chg="addSp delSp modSp add mod">
        <pc:chgData name="Ruaa Alharthy" userId="af90302a262a2744" providerId="LiveId" clId="{A654B486-927E-4661-913E-712A44412390}" dt="2025-11-03T21:07:06.436" v="1424" actId="1076"/>
        <pc:sldMkLst>
          <pc:docMk/>
          <pc:sldMk cId="1739031642" sldId="414"/>
        </pc:sldMkLst>
        <pc:spChg chg="mod">
          <ac:chgData name="Ruaa Alharthy" userId="af90302a262a2744" providerId="LiveId" clId="{A654B486-927E-4661-913E-712A44412390}" dt="2025-11-03T21:05:17.251" v="1397" actId="947"/>
          <ac:spMkLst>
            <pc:docMk/>
            <pc:sldMk cId="1739031642" sldId="414"/>
            <ac:spMk id="2" creationId="{BA0DB755-C68C-4BDF-A4A8-D8539FF97242}"/>
          </ac:spMkLst>
        </pc:spChg>
        <pc:picChg chg="add mod modCrop">
          <ac:chgData name="Ruaa Alharthy" userId="af90302a262a2744" providerId="LiveId" clId="{A654B486-927E-4661-913E-712A44412390}" dt="2025-11-03T21:07:06.436" v="1424" actId="1076"/>
          <ac:picMkLst>
            <pc:docMk/>
            <pc:sldMk cId="1739031642" sldId="414"/>
            <ac:picMk id="6" creationId="{BEA86A54-603F-159B-3618-C558447D4F99}"/>
          </ac:picMkLst>
        </pc:picChg>
        <pc:picChg chg="add mod modCrop">
          <ac:chgData name="Ruaa Alharthy" userId="af90302a262a2744" providerId="LiveId" clId="{A654B486-927E-4661-913E-712A44412390}" dt="2025-11-03T21:07:06.436" v="1424" actId="1076"/>
          <ac:picMkLst>
            <pc:docMk/>
            <pc:sldMk cId="1739031642" sldId="414"/>
            <ac:picMk id="8" creationId="{291CFB39-934C-4FF3-0474-B63F193CC68D}"/>
          </ac:picMkLst>
        </pc:picChg>
        <pc:picChg chg="add mod modCrop">
          <ac:chgData name="Ruaa Alharthy" userId="af90302a262a2744" providerId="LiveId" clId="{A654B486-927E-4661-913E-712A44412390}" dt="2025-11-03T21:07:06.436" v="1424" actId="1076"/>
          <ac:picMkLst>
            <pc:docMk/>
            <pc:sldMk cId="1739031642" sldId="414"/>
            <ac:picMk id="10" creationId="{FCC584C0-AE0C-2FBB-679A-847418C20FB3}"/>
          </ac:picMkLst>
        </pc:picChg>
      </pc:sldChg>
      <pc:sldChg chg="addSp delSp modSp add mod">
        <pc:chgData name="Ruaa Alharthy" userId="af90302a262a2744" providerId="LiveId" clId="{A654B486-927E-4661-913E-712A44412390}" dt="2025-11-03T21:09:14.617" v="1459" actId="1076"/>
        <pc:sldMkLst>
          <pc:docMk/>
          <pc:sldMk cId="1999450946" sldId="415"/>
        </pc:sldMkLst>
        <pc:spChg chg="mod">
          <ac:chgData name="Ruaa Alharthy" userId="af90302a262a2744" providerId="LiveId" clId="{A654B486-927E-4661-913E-712A44412390}" dt="2025-11-03T21:07:14.731" v="1429" actId="20577"/>
          <ac:spMkLst>
            <pc:docMk/>
            <pc:sldMk cId="1999450946" sldId="415"/>
            <ac:spMk id="2" creationId="{D375FF96-48ED-4776-6517-D0E403D9BF44}"/>
          </ac:spMkLst>
        </pc:spChg>
        <pc:picChg chg="add mod">
          <ac:chgData name="Ruaa Alharthy" userId="af90302a262a2744" providerId="LiveId" clId="{A654B486-927E-4661-913E-712A44412390}" dt="2025-11-03T21:07:26.225" v="1431"/>
          <ac:picMkLst>
            <pc:docMk/>
            <pc:sldMk cId="1999450946" sldId="415"/>
            <ac:picMk id="5" creationId="{B36111C6-0E23-DFC3-4EFF-24118522647E}"/>
          </ac:picMkLst>
        </pc:picChg>
        <pc:picChg chg="add mod modCrop">
          <ac:chgData name="Ruaa Alharthy" userId="af90302a262a2744" providerId="LiveId" clId="{A654B486-927E-4661-913E-712A44412390}" dt="2025-11-03T21:09:01.383" v="1455" actId="1076"/>
          <ac:picMkLst>
            <pc:docMk/>
            <pc:sldMk cId="1999450946" sldId="415"/>
            <ac:picMk id="9" creationId="{24C740D5-3799-B630-1CD7-9C10712C6E46}"/>
          </ac:picMkLst>
        </pc:picChg>
        <pc:picChg chg="add mod modCrop">
          <ac:chgData name="Ruaa Alharthy" userId="af90302a262a2744" providerId="LiveId" clId="{A654B486-927E-4661-913E-712A44412390}" dt="2025-11-03T21:09:08.620" v="1457" actId="1076"/>
          <ac:picMkLst>
            <pc:docMk/>
            <pc:sldMk cId="1999450946" sldId="415"/>
            <ac:picMk id="12" creationId="{C42A9234-BBCC-8484-A93F-D100D93C1F09}"/>
          </ac:picMkLst>
        </pc:picChg>
        <pc:picChg chg="add mod modCrop">
          <ac:chgData name="Ruaa Alharthy" userId="af90302a262a2744" providerId="LiveId" clId="{A654B486-927E-4661-913E-712A44412390}" dt="2025-11-03T21:09:14.617" v="1459" actId="1076"/>
          <ac:picMkLst>
            <pc:docMk/>
            <pc:sldMk cId="1999450946" sldId="415"/>
            <ac:picMk id="14" creationId="{63022B4A-AF6B-D01C-D97E-51D53EE4D6B9}"/>
          </ac:picMkLst>
        </pc:picChg>
      </pc:sldChg>
      <pc:sldChg chg="addSp delSp modSp add mod">
        <pc:chgData name="Ruaa Alharthy" userId="af90302a262a2744" providerId="LiveId" clId="{A654B486-927E-4661-913E-712A44412390}" dt="2025-11-03T22:20:39.432" v="2466" actId="1076"/>
        <pc:sldMkLst>
          <pc:docMk/>
          <pc:sldMk cId="1653855475" sldId="416"/>
        </pc:sldMkLst>
        <pc:spChg chg="mod">
          <ac:chgData name="Ruaa Alharthy" userId="af90302a262a2744" providerId="LiveId" clId="{A654B486-927E-4661-913E-712A44412390}" dt="2025-11-03T21:11:10.420" v="1504" actId="20577"/>
          <ac:spMkLst>
            <pc:docMk/>
            <pc:sldMk cId="1653855475" sldId="416"/>
            <ac:spMk id="2" creationId="{C23DB204-A2B2-F113-4814-21EA34FD50B2}"/>
          </ac:spMkLst>
        </pc:spChg>
        <pc:picChg chg="add mod">
          <ac:chgData name="Ruaa Alharthy" userId="af90302a262a2744" providerId="LiveId" clId="{A654B486-927E-4661-913E-712A44412390}" dt="2025-11-03T22:20:39.432" v="2466" actId="1076"/>
          <ac:picMkLst>
            <pc:docMk/>
            <pc:sldMk cId="1653855475" sldId="416"/>
            <ac:picMk id="4" creationId="{5E14016F-BD11-EF52-4192-AF8CCED26E1A}"/>
          </ac:picMkLst>
        </pc:picChg>
        <pc:picChg chg="add mod">
          <ac:chgData name="Ruaa Alharthy" userId="af90302a262a2744" providerId="LiveId" clId="{A654B486-927E-4661-913E-712A44412390}" dt="2025-11-03T22:20:39.432" v="2466" actId="1076"/>
          <ac:picMkLst>
            <pc:docMk/>
            <pc:sldMk cId="1653855475" sldId="416"/>
            <ac:picMk id="5" creationId="{D946D5C4-33FB-C39C-E561-9A4ABE708D0C}"/>
          </ac:picMkLst>
        </pc:picChg>
        <pc:picChg chg="add mod">
          <ac:chgData name="Ruaa Alharthy" userId="af90302a262a2744" providerId="LiveId" clId="{A654B486-927E-4661-913E-712A44412390}" dt="2025-11-03T22:20:39.432" v="2466" actId="1076"/>
          <ac:picMkLst>
            <pc:docMk/>
            <pc:sldMk cId="1653855475" sldId="416"/>
            <ac:picMk id="1026" creationId="{9B4FE420-C189-8B6C-BDF4-11E46B1A3AFD}"/>
          </ac:picMkLst>
        </pc:picChg>
        <pc:picChg chg="add mod">
          <ac:chgData name="Ruaa Alharthy" userId="af90302a262a2744" providerId="LiveId" clId="{A654B486-927E-4661-913E-712A44412390}" dt="2025-11-03T22:20:39.432" v="2466" actId="1076"/>
          <ac:picMkLst>
            <pc:docMk/>
            <pc:sldMk cId="1653855475" sldId="416"/>
            <ac:picMk id="1028" creationId="{1DCCE471-7914-CA4F-9776-1D3433DCE96F}"/>
          </ac:picMkLst>
        </pc:picChg>
      </pc:sldChg>
      <pc:sldChg chg="addSp delSp modSp add mod">
        <pc:chgData name="Ruaa Alharthy" userId="af90302a262a2744" providerId="LiveId" clId="{A654B486-927E-4661-913E-712A44412390}" dt="2025-11-03T22:20:51.196" v="2467" actId="1076"/>
        <pc:sldMkLst>
          <pc:docMk/>
          <pc:sldMk cId="2794557035" sldId="417"/>
        </pc:sldMkLst>
        <pc:spChg chg="mod">
          <ac:chgData name="Ruaa Alharthy" userId="af90302a262a2744" providerId="LiveId" clId="{A654B486-927E-4661-913E-712A44412390}" dt="2025-11-03T21:12:37.839" v="1540" actId="20577"/>
          <ac:spMkLst>
            <pc:docMk/>
            <pc:sldMk cId="2794557035" sldId="417"/>
            <ac:spMk id="2" creationId="{C3017F96-68DE-0EAC-5DE2-717C25E7FE93}"/>
          </ac:spMkLst>
        </pc:spChg>
        <pc:picChg chg="add mod">
          <ac:chgData name="Ruaa Alharthy" userId="af90302a262a2744" providerId="LiveId" clId="{A654B486-927E-4661-913E-712A44412390}" dt="2025-11-03T22:20:51.196" v="2467" actId="1076"/>
          <ac:picMkLst>
            <pc:docMk/>
            <pc:sldMk cId="2794557035" sldId="417"/>
            <ac:picMk id="4" creationId="{FB958351-3FE4-4B36-78EE-7DBE8A784640}"/>
          </ac:picMkLst>
        </pc:picChg>
        <pc:picChg chg="add mod">
          <ac:chgData name="Ruaa Alharthy" userId="af90302a262a2744" providerId="LiveId" clId="{A654B486-927E-4661-913E-712A44412390}" dt="2025-11-03T22:20:51.196" v="2467" actId="1076"/>
          <ac:picMkLst>
            <pc:docMk/>
            <pc:sldMk cId="2794557035" sldId="417"/>
            <ac:picMk id="5" creationId="{E363A6E9-E874-7092-1716-C43D8C07A698}"/>
          </ac:picMkLst>
        </pc:picChg>
        <pc:picChg chg="add mod">
          <ac:chgData name="Ruaa Alharthy" userId="af90302a262a2744" providerId="LiveId" clId="{A654B486-927E-4661-913E-712A44412390}" dt="2025-11-03T22:20:51.196" v="2467" actId="1076"/>
          <ac:picMkLst>
            <pc:docMk/>
            <pc:sldMk cId="2794557035" sldId="417"/>
            <ac:picMk id="8194" creationId="{B532B150-507A-3BF8-7754-BAC1CC424B51}"/>
          </ac:picMkLst>
        </pc:picChg>
        <pc:picChg chg="add mod">
          <ac:chgData name="Ruaa Alharthy" userId="af90302a262a2744" providerId="LiveId" clId="{A654B486-927E-4661-913E-712A44412390}" dt="2025-11-03T22:20:51.196" v="2467" actId="1076"/>
          <ac:picMkLst>
            <pc:docMk/>
            <pc:sldMk cId="2794557035" sldId="417"/>
            <ac:picMk id="8196" creationId="{A23F0BAA-D286-FBF9-1D9A-691C31E28D09}"/>
          </ac:picMkLst>
        </pc:picChg>
      </pc:sldChg>
      <pc:sldChg chg="addSp delSp modSp add mod ord">
        <pc:chgData name="Ruaa Alharthy" userId="af90302a262a2744" providerId="LiveId" clId="{A654B486-927E-4661-913E-712A44412390}" dt="2025-11-10T21:49:29.088" v="2876"/>
        <pc:sldMkLst>
          <pc:docMk/>
          <pc:sldMk cId="3059000017" sldId="420"/>
        </pc:sldMkLst>
        <pc:spChg chg="mod">
          <ac:chgData name="Ruaa Alharthy" userId="af90302a262a2744" providerId="LiveId" clId="{A654B486-927E-4661-913E-712A44412390}" dt="2025-11-03T22:22:19.018" v="2481" actId="20577"/>
          <ac:spMkLst>
            <pc:docMk/>
            <pc:sldMk cId="3059000017" sldId="420"/>
            <ac:spMk id="2" creationId="{2405F887-8BEC-38F9-7857-75E11BB3D6F1}"/>
          </ac:spMkLst>
        </pc:spChg>
        <pc:picChg chg="mod">
          <ac:chgData name="Ruaa Alharthy" userId="af90302a262a2744" providerId="LiveId" clId="{A654B486-927E-4661-913E-712A44412390}" dt="2025-11-03T22:23:49.987" v="2496" actId="1076"/>
          <ac:picMkLst>
            <pc:docMk/>
            <pc:sldMk cId="3059000017" sldId="420"/>
            <ac:picMk id="4" creationId="{F9384577-09FE-1B39-82B2-8D201B12ED44}"/>
          </ac:picMkLst>
        </pc:picChg>
        <pc:picChg chg="mod">
          <ac:chgData name="Ruaa Alharthy" userId="af90302a262a2744" providerId="LiveId" clId="{A654B486-927E-4661-913E-712A44412390}" dt="2025-11-03T22:23:39.871" v="2495" actId="1076"/>
          <ac:picMkLst>
            <pc:docMk/>
            <pc:sldMk cId="3059000017" sldId="420"/>
            <ac:picMk id="5" creationId="{AB9FB63F-D2E8-3C52-C1A8-20CCB169298B}"/>
          </ac:picMkLst>
        </pc:picChg>
        <pc:picChg chg="add mod">
          <ac:chgData name="Ruaa Alharthy" userId="af90302a262a2744" providerId="LiveId" clId="{A654B486-927E-4661-913E-712A44412390}" dt="2025-11-03T22:23:39.871" v="2495" actId="1076"/>
          <ac:picMkLst>
            <pc:docMk/>
            <pc:sldMk cId="3059000017" sldId="420"/>
            <ac:picMk id="2050" creationId="{6C9A975A-2E16-162D-A325-FDB970EF495B}"/>
          </ac:picMkLst>
        </pc:picChg>
        <pc:picChg chg="add mod">
          <ac:chgData name="Ruaa Alharthy" userId="af90302a262a2744" providerId="LiveId" clId="{A654B486-927E-4661-913E-712A44412390}" dt="2025-11-03T22:24:01.687" v="2497" actId="1076"/>
          <ac:picMkLst>
            <pc:docMk/>
            <pc:sldMk cId="3059000017" sldId="420"/>
            <ac:picMk id="2052" creationId="{46260661-F1BB-BD29-4666-06056EFD8593}"/>
          </ac:picMkLst>
        </pc:picChg>
      </pc:sldChg>
      <pc:sldChg chg="addSp delSp modSp add mod">
        <pc:chgData name="Ruaa Alharthy" userId="af90302a262a2744" providerId="LiveId" clId="{A654B486-927E-4661-913E-712A44412390}" dt="2025-11-10T21:52:01.453" v="2898" actId="20577"/>
        <pc:sldMkLst>
          <pc:docMk/>
          <pc:sldMk cId="1052050251" sldId="421"/>
        </pc:sldMkLst>
        <pc:spChg chg="mod">
          <ac:chgData name="Ruaa Alharthy" userId="af90302a262a2744" providerId="LiveId" clId="{A654B486-927E-4661-913E-712A44412390}" dt="2025-11-10T21:52:01.453" v="2898" actId="20577"/>
          <ac:spMkLst>
            <pc:docMk/>
            <pc:sldMk cId="1052050251" sldId="421"/>
            <ac:spMk id="2" creationId="{65330E06-F096-5F12-27E4-2F0485068E52}"/>
          </ac:spMkLst>
        </pc:spChg>
        <pc:picChg chg="del">
          <ac:chgData name="Ruaa Alharthy" userId="af90302a262a2744" providerId="LiveId" clId="{A654B486-927E-4661-913E-712A44412390}" dt="2025-11-10T21:31:48.770" v="2707" actId="478"/>
          <ac:picMkLst>
            <pc:docMk/>
            <pc:sldMk cId="1052050251" sldId="421"/>
            <ac:picMk id="4" creationId="{8CCC8A78-5832-088A-3647-AF02F1F2F515}"/>
          </ac:picMkLst>
        </pc:picChg>
        <pc:picChg chg="mod">
          <ac:chgData name="Ruaa Alharthy" userId="af90302a262a2744" providerId="LiveId" clId="{A654B486-927E-4661-913E-712A44412390}" dt="2025-11-10T21:51:34.911" v="2885" actId="1076"/>
          <ac:picMkLst>
            <pc:docMk/>
            <pc:sldMk cId="1052050251" sldId="421"/>
            <ac:picMk id="5" creationId="{BED82449-58C7-BDF5-BDDA-CC182578B8D3}"/>
          </ac:picMkLst>
        </pc:picChg>
        <pc:picChg chg="add mod">
          <ac:chgData name="Ruaa Alharthy" userId="af90302a262a2744" providerId="LiveId" clId="{A654B486-927E-4661-913E-712A44412390}" dt="2025-11-10T21:39:57.409" v="2753" actId="1076"/>
          <ac:picMkLst>
            <pc:docMk/>
            <pc:sldMk cId="1052050251" sldId="421"/>
            <ac:picMk id="7" creationId="{B6E76A89-C4B8-8DE5-B4D8-C7E9D7E0434F}"/>
          </ac:picMkLst>
        </pc:picChg>
        <pc:picChg chg="add mod">
          <ac:chgData name="Ruaa Alharthy" userId="af90302a262a2744" providerId="LiveId" clId="{A654B486-927E-4661-913E-712A44412390}" dt="2025-11-10T21:39:57.409" v="2753" actId="1076"/>
          <ac:picMkLst>
            <pc:docMk/>
            <pc:sldMk cId="1052050251" sldId="421"/>
            <ac:picMk id="9" creationId="{75788C92-3F1C-5C69-6255-7934F54F7E69}"/>
          </ac:picMkLst>
        </pc:picChg>
        <pc:picChg chg="add mod">
          <ac:chgData name="Ruaa Alharthy" userId="af90302a262a2744" providerId="LiveId" clId="{A654B486-927E-4661-913E-712A44412390}" dt="2025-11-10T21:39:57.409" v="2753" actId="1076"/>
          <ac:picMkLst>
            <pc:docMk/>
            <pc:sldMk cId="1052050251" sldId="421"/>
            <ac:picMk id="11" creationId="{118E38DF-CFD0-6B4C-9B0E-77B6017450B0}"/>
          </ac:picMkLst>
        </pc:picChg>
        <pc:picChg chg="add mod">
          <ac:chgData name="Ruaa Alharthy" userId="af90302a262a2744" providerId="LiveId" clId="{A654B486-927E-4661-913E-712A44412390}" dt="2025-11-10T21:39:57.409" v="2753" actId="1076"/>
          <ac:picMkLst>
            <pc:docMk/>
            <pc:sldMk cId="1052050251" sldId="421"/>
            <ac:picMk id="13" creationId="{B84A0169-762B-301A-7EC0-F04DAA510D89}"/>
          </ac:picMkLst>
        </pc:picChg>
        <pc:picChg chg="add del mod">
          <ac:chgData name="Ruaa Alharthy" userId="af90302a262a2744" providerId="LiveId" clId="{A654B486-927E-4661-913E-712A44412390}" dt="2025-11-10T21:39:52.328" v="2752" actId="478"/>
          <ac:picMkLst>
            <pc:docMk/>
            <pc:sldMk cId="1052050251" sldId="421"/>
            <ac:picMk id="14" creationId="{8166EC9D-B0B9-5C58-DB13-5D22F9E4BDC0}"/>
          </ac:picMkLst>
        </pc:picChg>
        <pc:picChg chg="add del mod">
          <ac:chgData name="Ruaa Alharthy" userId="af90302a262a2744" providerId="LiveId" clId="{A654B486-927E-4661-913E-712A44412390}" dt="2025-11-10T21:39:52.328" v="2752" actId="478"/>
          <ac:picMkLst>
            <pc:docMk/>
            <pc:sldMk cId="1052050251" sldId="421"/>
            <ac:picMk id="15" creationId="{7EEC6CF2-6F93-8197-C255-70AD2C919D9D}"/>
          </ac:picMkLst>
        </pc:picChg>
        <pc:picChg chg="add del mod">
          <ac:chgData name="Ruaa Alharthy" userId="af90302a262a2744" providerId="LiveId" clId="{A654B486-927E-4661-913E-712A44412390}" dt="2025-11-10T21:39:52.328" v="2752" actId="478"/>
          <ac:picMkLst>
            <pc:docMk/>
            <pc:sldMk cId="1052050251" sldId="421"/>
            <ac:picMk id="16" creationId="{02BA6A8F-3B10-854B-7C41-FEB1538EA4BF}"/>
          </ac:picMkLst>
        </pc:picChg>
        <pc:picChg chg="add del mod">
          <ac:chgData name="Ruaa Alharthy" userId="af90302a262a2744" providerId="LiveId" clId="{A654B486-927E-4661-913E-712A44412390}" dt="2025-11-10T21:39:52.328" v="2752" actId="478"/>
          <ac:picMkLst>
            <pc:docMk/>
            <pc:sldMk cId="1052050251" sldId="421"/>
            <ac:picMk id="17" creationId="{B17BF6E0-C49C-F7AF-0C7A-5D9ED9088727}"/>
          </ac:picMkLst>
        </pc:picChg>
        <pc:picChg chg="del">
          <ac:chgData name="Ruaa Alharthy" userId="af90302a262a2744" providerId="LiveId" clId="{A654B486-927E-4661-913E-712A44412390}" dt="2025-11-10T21:31:35.534" v="2701" actId="478"/>
          <ac:picMkLst>
            <pc:docMk/>
            <pc:sldMk cId="1052050251" sldId="421"/>
            <ac:picMk id="8194" creationId="{57D6C5C4-B4EA-1779-F15B-246A900E0508}"/>
          </ac:picMkLst>
        </pc:picChg>
        <pc:picChg chg="del">
          <ac:chgData name="Ruaa Alharthy" userId="af90302a262a2744" providerId="LiveId" clId="{A654B486-927E-4661-913E-712A44412390}" dt="2025-11-10T21:31:35.534" v="2701" actId="478"/>
          <ac:picMkLst>
            <pc:docMk/>
            <pc:sldMk cId="1052050251" sldId="421"/>
            <ac:picMk id="8196" creationId="{37EB83DE-C092-F420-F690-1DEE044DE2F9}"/>
          </ac:picMkLst>
        </pc:picChg>
      </pc:sldChg>
      <pc:sldChg chg="addSp delSp modSp add mod">
        <pc:chgData name="Ruaa Alharthy" userId="af90302a262a2744" providerId="LiveId" clId="{A654B486-927E-4661-913E-712A44412390}" dt="2025-11-10T21:52:24.252" v="2899"/>
        <pc:sldMkLst>
          <pc:docMk/>
          <pc:sldMk cId="2431173435" sldId="422"/>
        </pc:sldMkLst>
        <pc:spChg chg="mod">
          <ac:chgData name="Ruaa Alharthy" userId="af90302a262a2744" providerId="LiveId" clId="{A654B486-927E-4661-913E-712A44412390}" dt="2025-11-10T21:52:24.252" v="2899"/>
          <ac:spMkLst>
            <pc:docMk/>
            <pc:sldMk cId="2431173435" sldId="422"/>
            <ac:spMk id="2" creationId="{47D1EF08-D0E3-4775-1154-C85D57B46C58}"/>
          </ac:spMkLst>
        </pc:spChg>
        <pc:picChg chg="del mod">
          <ac:chgData name="Ruaa Alharthy" userId="af90302a262a2744" providerId="LiveId" clId="{A654B486-927E-4661-913E-712A44412390}" dt="2025-11-10T21:51:42.749" v="2888" actId="478"/>
          <ac:picMkLst>
            <pc:docMk/>
            <pc:sldMk cId="2431173435" sldId="422"/>
            <ac:picMk id="5" creationId="{56AE8A65-3D00-CF56-6C0E-E725BB0EF9F8}"/>
          </ac:picMkLst>
        </pc:picChg>
        <pc:picChg chg="add mod">
          <ac:chgData name="Ruaa Alharthy" userId="af90302a262a2744" providerId="LiveId" clId="{A654B486-927E-4661-913E-712A44412390}" dt="2025-11-10T21:39:45.052" v="2750" actId="1076"/>
          <ac:picMkLst>
            <pc:docMk/>
            <pc:sldMk cId="2431173435" sldId="422"/>
            <ac:picMk id="6" creationId="{03CFDB41-A38E-E0F1-A2E1-001671706908}"/>
          </ac:picMkLst>
        </pc:picChg>
        <pc:picChg chg="del">
          <ac:chgData name="Ruaa Alharthy" userId="af90302a262a2744" providerId="LiveId" clId="{A654B486-927E-4661-913E-712A44412390}" dt="2025-11-10T21:39:40.281" v="2749" actId="478"/>
          <ac:picMkLst>
            <pc:docMk/>
            <pc:sldMk cId="2431173435" sldId="422"/>
            <ac:picMk id="7" creationId="{F06E5F81-0694-6831-761A-EB2BF4521D1E}"/>
          </ac:picMkLst>
        </pc:picChg>
        <pc:picChg chg="del">
          <ac:chgData name="Ruaa Alharthy" userId="af90302a262a2744" providerId="LiveId" clId="{A654B486-927E-4661-913E-712A44412390}" dt="2025-11-10T21:39:40.281" v="2749" actId="478"/>
          <ac:picMkLst>
            <pc:docMk/>
            <pc:sldMk cId="2431173435" sldId="422"/>
            <ac:picMk id="9" creationId="{033DDD1D-DB0C-D6C8-DA0D-ACC5544EFFC3}"/>
          </ac:picMkLst>
        </pc:picChg>
        <pc:picChg chg="add mod">
          <ac:chgData name="Ruaa Alharthy" userId="af90302a262a2744" providerId="LiveId" clId="{A654B486-927E-4661-913E-712A44412390}" dt="2025-11-10T21:39:45.052" v="2750" actId="1076"/>
          <ac:picMkLst>
            <pc:docMk/>
            <pc:sldMk cId="2431173435" sldId="422"/>
            <ac:picMk id="10" creationId="{3FBDE8C8-AF9C-2093-66AB-E6AD0BF38071}"/>
          </ac:picMkLst>
        </pc:picChg>
        <pc:picChg chg="del">
          <ac:chgData name="Ruaa Alharthy" userId="af90302a262a2744" providerId="LiveId" clId="{A654B486-927E-4661-913E-712A44412390}" dt="2025-11-10T21:39:40.281" v="2749" actId="478"/>
          <ac:picMkLst>
            <pc:docMk/>
            <pc:sldMk cId="2431173435" sldId="422"/>
            <ac:picMk id="11" creationId="{396E8751-4008-61C8-B3A0-A6BAC7C1D153}"/>
          </ac:picMkLst>
        </pc:picChg>
        <pc:picChg chg="del">
          <ac:chgData name="Ruaa Alharthy" userId="af90302a262a2744" providerId="LiveId" clId="{A654B486-927E-4661-913E-712A44412390}" dt="2025-11-10T21:39:40.281" v="2749" actId="478"/>
          <ac:picMkLst>
            <pc:docMk/>
            <pc:sldMk cId="2431173435" sldId="422"/>
            <ac:picMk id="13" creationId="{AE70CFE1-D222-A59D-59D6-4FE5730E5745}"/>
          </ac:picMkLst>
        </pc:picChg>
        <pc:picChg chg="del">
          <ac:chgData name="Ruaa Alharthy" userId="af90302a262a2744" providerId="LiveId" clId="{A654B486-927E-4661-913E-712A44412390}" dt="2025-11-10T21:36:27.210" v="2732" actId="478"/>
          <ac:picMkLst>
            <pc:docMk/>
            <pc:sldMk cId="2431173435" sldId="422"/>
            <ac:picMk id="14" creationId="{9C8760D1-1615-1D01-CDA2-BE29577971EE}"/>
          </ac:picMkLst>
        </pc:picChg>
        <pc:picChg chg="del">
          <ac:chgData name="Ruaa Alharthy" userId="af90302a262a2744" providerId="LiveId" clId="{A654B486-927E-4661-913E-712A44412390}" dt="2025-11-10T21:36:27.210" v="2732" actId="478"/>
          <ac:picMkLst>
            <pc:docMk/>
            <pc:sldMk cId="2431173435" sldId="422"/>
            <ac:picMk id="15" creationId="{5E150B1D-0C1B-C07F-1388-384200CC3CF7}"/>
          </ac:picMkLst>
        </pc:picChg>
        <pc:picChg chg="del">
          <ac:chgData name="Ruaa Alharthy" userId="af90302a262a2744" providerId="LiveId" clId="{A654B486-927E-4661-913E-712A44412390}" dt="2025-11-10T21:36:27.210" v="2732" actId="478"/>
          <ac:picMkLst>
            <pc:docMk/>
            <pc:sldMk cId="2431173435" sldId="422"/>
            <ac:picMk id="16" creationId="{966FB185-C993-A45E-CD7E-F8D7F9D43405}"/>
          </ac:picMkLst>
        </pc:picChg>
        <pc:picChg chg="del">
          <ac:chgData name="Ruaa Alharthy" userId="af90302a262a2744" providerId="LiveId" clId="{A654B486-927E-4661-913E-712A44412390}" dt="2025-11-10T21:36:27.210" v="2732" actId="478"/>
          <ac:picMkLst>
            <pc:docMk/>
            <pc:sldMk cId="2431173435" sldId="422"/>
            <ac:picMk id="17" creationId="{D21F08D7-04F6-C3EE-BCDA-56E3867E2DA0}"/>
          </ac:picMkLst>
        </pc:picChg>
        <pc:picChg chg="add mod">
          <ac:chgData name="Ruaa Alharthy" userId="af90302a262a2744" providerId="LiveId" clId="{A654B486-927E-4661-913E-712A44412390}" dt="2025-11-10T21:39:45.052" v="2750" actId="1076"/>
          <ac:picMkLst>
            <pc:docMk/>
            <pc:sldMk cId="2431173435" sldId="422"/>
            <ac:picMk id="18" creationId="{64A4CAA3-0D55-E817-81DB-1FDA06237F0B}"/>
          </ac:picMkLst>
        </pc:picChg>
        <pc:picChg chg="add mod">
          <ac:chgData name="Ruaa Alharthy" userId="af90302a262a2744" providerId="LiveId" clId="{A654B486-927E-4661-913E-712A44412390}" dt="2025-11-10T21:39:45.052" v="2750" actId="1076"/>
          <ac:picMkLst>
            <pc:docMk/>
            <pc:sldMk cId="2431173435" sldId="422"/>
            <ac:picMk id="20" creationId="{9004116B-076A-8CB3-34AE-453C896FD97F}"/>
          </ac:picMkLst>
        </pc:picChg>
        <pc:picChg chg="add mod">
          <ac:chgData name="Ruaa Alharthy" userId="af90302a262a2744" providerId="LiveId" clId="{A654B486-927E-4661-913E-712A44412390}" dt="2025-11-10T21:51:41.199" v="2887"/>
          <ac:picMkLst>
            <pc:docMk/>
            <pc:sldMk cId="2431173435" sldId="422"/>
            <ac:picMk id="21" creationId="{F571442B-3C10-48E8-02E0-FAF46E283121}"/>
          </ac:picMkLst>
        </pc:picChg>
      </pc:sldChg>
      <pc:sldChg chg="addSp modSp new mod">
        <pc:chgData name="Ruaa Alharthy" userId="af90302a262a2744" providerId="LiveId" clId="{A654B486-927E-4661-913E-712A44412390}" dt="2025-11-10T21:42:17.061" v="2834" actId="20577"/>
        <pc:sldMkLst>
          <pc:docMk/>
          <pc:sldMk cId="3360259274" sldId="423"/>
        </pc:sldMkLst>
        <pc:spChg chg="mod">
          <ac:chgData name="Ruaa Alharthy" userId="af90302a262a2744" providerId="LiveId" clId="{A654B486-927E-4661-913E-712A44412390}" dt="2025-11-10T21:40:29.402" v="2795" actId="20577"/>
          <ac:spMkLst>
            <pc:docMk/>
            <pc:sldMk cId="3360259274" sldId="423"/>
            <ac:spMk id="2" creationId="{4F96930B-0556-72CF-3BE8-23870A0256A5}"/>
          </ac:spMkLst>
        </pc:spChg>
        <pc:spChg chg="add mod">
          <ac:chgData name="Ruaa Alharthy" userId="af90302a262a2744" providerId="LiveId" clId="{A654B486-927E-4661-913E-712A44412390}" dt="2025-11-10T21:41:56.787" v="2822" actId="1076"/>
          <ac:spMkLst>
            <pc:docMk/>
            <pc:sldMk cId="3360259274" sldId="423"/>
            <ac:spMk id="9" creationId="{748F2F28-376D-23B8-C274-6E215FF4A3C4}"/>
          </ac:spMkLst>
        </pc:spChg>
        <pc:spChg chg="add mod">
          <ac:chgData name="Ruaa Alharthy" userId="af90302a262a2744" providerId="LiveId" clId="{A654B486-927E-4661-913E-712A44412390}" dt="2025-11-10T21:42:17.061" v="2834" actId="20577"/>
          <ac:spMkLst>
            <pc:docMk/>
            <pc:sldMk cId="3360259274" sldId="423"/>
            <ac:spMk id="10" creationId="{F782D090-E454-680A-4552-3D11D1450296}"/>
          </ac:spMkLst>
        </pc:spChg>
        <pc:spChg chg="add mod">
          <ac:chgData name="Ruaa Alharthy" userId="af90302a262a2744" providerId="LiveId" clId="{A654B486-927E-4661-913E-712A44412390}" dt="2025-11-10T21:42:14.685" v="2832" actId="20577"/>
          <ac:spMkLst>
            <pc:docMk/>
            <pc:sldMk cId="3360259274" sldId="423"/>
            <ac:spMk id="11" creationId="{38815962-D470-463D-1C20-FD46E8B35F26}"/>
          </ac:spMkLst>
        </pc:spChg>
        <pc:spChg chg="add mod">
          <ac:chgData name="Ruaa Alharthy" userId="af90302a262a2744" providerId="LiveId" clId="{A654B486-927E-4661-913E-712A44412390}" dt="2025-11-10T21:42:11.978" v="2830" actId="20577"/>
          <ac:spMkLst>
            <pc:docMk/>
            <pc:sldMk cId="3360259274" sldId="423"/>
            <ac:spMk id="12" creationId="{42EDBE29-3060-A58E-BA62-1537C84F5C72}"/>
          </ac:spMkLst>
        </pc:spChg>
        <pc:picChg chg="add mod">
          <ac:chgData name="Ruaa Alharthy" userId="af90302a262a2744" providerId="LiveId" clId="{A654B486-927E-4661-913E-712A44412390}" dt="2025-11-10T21:40:42.088" v="2799" actId="1076"/>
          <ac:picMkLst>
            <pc:docMk/>
            <pc:sldMk cId="3360259274" sldId="423"/>
            <ac:picMk id="4" creationId="{76DEED99-4842-7584-FB82-EF52342E9CDE}"/>
          </ac:picMkLst>
        </pc:picChg>
        <pc:cxnChg chg="add mod">
          <ac:chgData name="Ruaa Alharthy" userId="af90302a262a2744" providerId="LiveId" clId="{A654B486-927E-4661-913E-712A44412390}" dt="2025-11-10T21:40:54.949" v="2801" actId="17032"/>
          <ac:cxnSpMkLst>
            <pc:docMk/>
            <pc:sldMk cId="3360259274" sldId="423"/>
            <ac:cxnSpMk id="6" creationId="{5EE52C25-A7D9-E6C0-2DE0-93E4C577FCB7}"/>
          </ac:cxnSpMkLst>
        </pc:cxnChg>
        <pc:cxnChg chg="add mod">
          <ac:chgData name="Ruaa Alharthy" userId="af90302a262a2744" providerId="LiveId" clId="{A654B486-927E-4661-913E-712A44412390}" dt="2025-11-10T21:41:35.396" v="2807" actId="1076"/>
          <ac:cxnSpMkLst>
            <pc:docMk/>
            <pc:sldMk cId="3360259274" sldId="423"/>
            <ac:cxnSpMk id="7" creationId="{74AB7A68-7D60-B02B-463A-F0E874037BB0}"/>
          </ac:cxnSpMkLst>
        </pc:cxnChg>
        <pc:cxnChg chg="add mod">
          <ac:chgData name="Ruaa Alharthy" userId="af90302a262a2744" providerId="LiveId" clId="{A654B486-927E-4661-913E-712A44412390}" dt="2025-11-10T21:41:32.462" v="2806" actId="1076"/>
          <ac:cxnSpMkLst>
            <pc:docMk/>
            <pc:sldMk cId="3360259274" sldId="423"/>
            <ac:cxnSpMk id="8" creationId="{8F2C0B90-254E-6317-84A0-0D1616946528}"/>
          </ac:cxnSpMkLst>
        </pc:cxnChg>
      </pc:sldChg>
      <pc:sldChg chg="addSp delSp modSp add mod">
        <pc:chgData name="Ruaa Alharthy" userId="af90302a262a2744" providerId="LiveId" clId="{A654B486-927E-4661-913E-712A44412390}" dt="2025-11-10T22:25:19.227" v="3181" actId="14100"/>
        <pc:sldMkLst>
          <pc:docMk/>
          <pc:sldMk cId="1732792076" sldId="424"/>
        </pc:sldMkLst>
        <pc:spChg chg="mod">
          <ac:chgData name="Ruaa Alharthy" userId="af90302a262a2744" providerId="LiveId" clId="{A654B486-927E-4661-913E-712A44412390}" dt="2025-11-10T21:52:27.560" v="2902"/>
          <ac:spMkLst>
            <pc:docMk/>
            <pc:sldMk cId="1732792076" sldId="424"/>
            <ac:spMk id="2" creationId="{55A79A0E-2551-ED24-E341-8BE09A648D5E}"/>
          </ac:spMkLst>
        </pc:spChg>
        <pc:picChg chg="del mod">
          <ac:chgData name="Ruaa Alharthy" userId="af90302a262a2744" providerId="LiveId" clId="{A654B486-927E-4661-913E-712A44412390}" dt="2025-11-10T21:51:46.183" v="2889" actId="478"/>
          <ac:picMkLst>
            <pc:docMk/>
            <pc:sldMk cId="1732792076" sldId="424"/>
            <ac:picMk id="5" creationId="{B5F0B964-2FF4-E247-4CE3-EF140C20CDA5}"/>
          </ac:picMkLst>
        </pc:picChg>
        <pc:picChg chg="del">
          <ac:chgData name="Ruaa Alharthy" userId="af90302a262a2744" providerId="LiveId" clId="{A654B486-927E-4661-913E-712A44412390}" dt="2025-11-10T21:47:28.460" v="2856" actId="478"/>
          <ac:picMkLst>
            <pc:docMk/>
            <pc:sldMk cId="1732792076" sldId="424"/>
            <ac:picMk id="6" creationId="{4234C7E0-F314-E775-DBF9-BB89B2B8E040}"/>
          </ac:picMkLst>
        </pc:picChg>
        <pc:picChg chg="add del mod">
          <ac:chgData name="Ruaa Alharthy" userId="af90302a262a2744" providerId="LiveId" clId="{A654B486-927E-4661-913E-712A44412390}" dt="2025-11-10T22:21:28.044" v="3159" actId="478"/>
          <ac:picMkLst>
            <pc:docMk/>
            <pc:sldMk cId="1732792076" sldId="424"/>
            <ac:picMk id="7" creationId="{A98AF909-5180-0BC6-C2FC-D9002F20736A}"/>
          </ac:picMkLst>
        </pc:picChg>
        <pc:picChg chg="add del mod">
          <ac:chgData name="Ruaa Alharthy" userId="af90302a262a2744" providerId="LiveId" clId="{A654B486-927E-4661-913E-712A44412390}" dt="2025-11-10T22:22:29.850" v="3168" actId="478"/>
          <ac:picMkLst>
            <pc:docMk/>
            <pc:sldMk cId="1732792076" sldId="424"/>
            <ac:picMk id="9" creationId="{4EFFB3FE-F808-457B-581A-6F5069BD5A20}"/>
          </ac:picMkLst>
        </pc:picChg>
        <pc:picChg chg="del">
          <ac:chgData name="Ruaa Alharthy" userId="af90302a262a2744" providerId="LiveId" clId="{A654B486-927E-4661-913E-712A44412390}" dt="2025-11-10T21:47:28.460" v="2856" actId="478"/>
          <ac:picMkLst>
            <pc:docMk/>
            <pc:sldMk cId="1732792076" sldId="424"/>
            <ac:picMk id="10" creationId="{60B3731A-796B-1D51-FA17-17FD46AAFCD9}"/>
          </ac:picMkLst>
        </pc:picChg>
        <pc:picChg chg="add del mod">
          <ac:chgData name="Ruaa Alharthy" userId="af90302a262a2744" providerId="LiveId" clId="{A654B486-927E-4661-913E-712A44412390}" dt="2025-11-10T22:21:54.031" v="3163" actId="478"/>
          <ac:picMkLst>
            <pc:docMk/>
            <pc:sldMk cId="1732792076" sldId="424"/>
            <ac:picMk id="12" creationId="{0D808B12-160F-5236-34F6-283328BC3D87}"/>
          </ac:picMkLst>
        </pc:picChg>
        <pc:picChg chg="add del mod">
          <ac:chgData name="Ruaa Alharthy" userId="af90302a262a2744" providerId="LiveId" clId="{A654B486-927E-4661-913E-712A44412390}" dt="2025-11-10T22:21:53.502" v="3162" actId="478"/>
          <ac:picMkLst>
            <pc:docMk/>
            <pc:sldMk cId="1732792076" sldId="424"/>
            <ac:picMk id="14" creationId="{74F4341B-FFC7-55B3-23ED-B43A68A2D74B}"/>
          </ac:picMkLst>
        </pc:picChg>
        <pc:picChg chg="add mod">
          <ac:chgData name="Ruaa Alharthy" userId="af90302a262a2744" providerId="LiveId" clId="{A654B486-927E-4661-913E-712A44412390}" dt="2025-11-10T21:51:46.420" v="2890"/>
          <ac:picMkLst>
            <pc:docMk/>
            <pc:sldMk cId="1732792076" sldId="424"/>
            <ac:picMk id="15" creationId="{CF5E5163-68FA-BB9A-BE5B-2CFF50B7855F}"/>
          </ac:picMkLst>
        </pc:picChg>
        <pc:picChg chg="add del mod">
          <ac:chgData name="Ruaa Alharthy" userId="af90302a262a2744" providerId="LiveId" clId="{A654B486-927E-4661-913E-712A44412390}" dt="2025-11-10T21:54:52.330" v="2905" actId="478"/>
          <ac:picMkLst>
            <pc:docMk/>
            <pc:sldMk cId="1732792076" sldId="424"/>
            <ac:picMk id="16" creationId="{B30B2909-233A-4501-506A-7C2B712D57C7}"/>
          </ac:picMkLst>
        </pc:picChg>
        <pc:picChg chg="del">
          <ac:chgData name="Ruaa Alharthy" userId="af90302a262a2744" providerId="LiveId" clId="{A654B486-927E-4661-913E-712A44412390}" dt="2025-11-10T21:47:28.460" v="2856" actId="478"/>
          <ac:picMkLst>
            <pc:docMk/>
            <pc:sldMk cId="1732792076" sldId="424"/>
            <ac:picMk id="18" creationId="{EEB2BED4-3B50-AB3B-0B63-7E7DCDEFA5E1}"/>
          </ac:picMkLst>
        </pc:picChg>
        <pc:picChg chg="add mod">
          <ac:chgData name="Ruaa Alharthy" userId="af90302a262a2744" providerId="LiveId" clId="{A654B486-927E-4661-913E-712A44412390}" dt="2025-11-10T22:21:48.163" v="3161" actId="14100"/>
          <ac:picMkLst>
            <pc:docMk/>
            <pc:sldMk cId="1732792076" sldId="424"/>
            <ac:picMk id="19" creationId="{1D7BF8FE-0E58-A9E3-7489-E6CD4A0D3947}"/>
          </ac:picMkLst>
        </pc:picChg>
        <pc:picChg chg="del">
          <ac:chgData name="Ruaa Alharthy" userId="af90302a262a2744" providerId="LiveId" clId="{A654B486-927E-4661-913E-712A44412390}" dt="2025-11-10T21:47:28.460" v="2856" actId="478"/>
          <ac:picMkLst>
            <pc:docMk/>
            <pc:sldMk cId="1732792076" sldId="424"/>
            <ac:picMk id="20" creationId="{F6672C74-28A3-00B2-0939-22A0304A6E2C}"/>
          </ac:picMkLst>
        </pc:picChg>
        <pc:picChg chg="add mod">
          <ac:chgData name="Ruaa Alharthy" userId="af90302a262a2744" providerId="LiveId" clId="{A654B486-927E-4661-913E-712A44412390}" dt="2025-11-10T22:22:34.721" v="3169" actId="1076"/>
          <ac:picMkLst>
            <pc:docMk/>
            <pc:sldMk cId="1732792076" sldId="424"/>
            <ac:picMk id="22" creationId="{E97B9F24-2213-9F65-44C4-C343BEB5C96A}"/>
          </ac:picMkLst>
        </pc:picChg>
        <pc:picChg chg="add mod">
          <ac:chgData name="Ruaa Alharthy" userId="af90302a262a2744" providerId="LiveId" clId="{A654B486-927E-4661-913E-712A44412390}" dt="2025-11-10T22:24:25.748" v="3174" actId="14100"/>
          <ac:picMkLst>
            <pc:docMk/>
            <pc:sldMk cId="1732792076" sldId="424"/>
            <ac:picMk id="24" creationId="{19FC54CD-7FCB-1714-6E49-582D3B421601}"/>
          </ac:picMkLst>
        </pc:picChg>
        <pc:picChg chg="add mod">
          <ac:chgData name="Ruaa Alharthy" userId="af90302a262a2744" providerId="LiveId" clId="{A654B486-927E-4661-913E-712A44412390}" dt="2025-11-10T22:25:19.227" v="3181" actId="14100"/>
          <ac:picMkLst>
            <pc:docMk/>
            <pc:sldMk cId="1732792076" sldId="424"/>
            <ac:picMk id="26" creationId="{4866185C-4916-B5C8-B8A4-FCA1F572A22A}"/>
          </ac:picMkLst>
        </pc:picChg>
      </pc:sldChg>
      <pc:sldChg chg="addSp delSp modSp add mod">
        <pc:chgData name="Ruaa Alharthy" userId="af90302a262a2744" providerId="LiveId" clId="{A654B486-927E-4661-913E-712A44412390}" dt="2025-11-10T22:25:04.562" v="3177" actId="1076"/>
        <pc:sldMkLst>
          <pc:docMk/>
          <pc:sldMk cId="2011100741" sldId="425"/>
        </pc:sldMkLst>
        <pc:spChg chg="mod">
          <ac:chgData name="Ruaa Alharthy" userId="af90302a262a2744" providerId="LiveId" clId="{A654B486-927E-4661-913E-712A44412390}" dt="2025-11-10T22:25:04.562" v="3177" actId="1076"/>
          <ac:spMkLst>
            <pc:docMk/>
            <pc:sldMk cId="2011100741" sldId="425"/>
            <ac:spMk id="3" creationId="{95B6658B-FA54-9BE7-11E6-96802BF15E71}"/>
          </ac:spMkLst>
        </pc:spChg>
        <pc:spChg chg="add mod">
          <ac:chgData name="Ruaa Alharthy" userId="af90302a262a2744" providerId="LiveId" clId="{A654B486-927E-4661-913E-712A44412390}" dt="2025-11-10T21:55:42.658" v="2943" actId="1076"/>
          <ac:spMkLst>
            <pc:docMk/>
            <pc:sldMk cId="2011100741" sldId="425"/>
            <ac:spMk id="4" creationId="{448FC02F-DF67-8AF2-6EEA-412295275D50}"/>
          </ac:spMkLst>
        </pc:spChg>
        <pc:picChg chg="del">
          <ac:chgData name="Ruaa Alharthy" userId="af90302a262a2744" providerId="LiveId" clId="{A654B486-927E-4661-913E-712A44412390}" dt="2025-11-10T21:54:56.207" v="2907" actId="478"/>
          <ac:picMkLst>
            <pc:docMk/>
            <pc:sldMk cId="2011100741" sldId="425"/>
            <ac:picMk id="7" creationId="{1C5BB49A-47A2-D290-42A6-11069D5B7010}"/>
          </ac:picMkLst>
        </pc:picChg>
        <pc:picChg chg="del">
          <ac:chgData name="Ruaa Alharthy" userId="af90302a262a2744" providerId="LiveId" clId="{A654B486-927E-4661-913E-712A44412390}" dt="2025-11-10T21:54:56.207" v="2907" actId="478"/>
          <ac:picMkLst>
            <pc:docMk/>
            <pc:sldMk cId="2011100741" sldId="425"/>
            <ac:picMk id="9" creationId="{2FDC77F6-1B38-0012-F79B-77AD17736BEF}"/>
          </ac:picMkLst>
        </pc:picChg>
        <pc:picChg chg="del">
          <ac:chgData name="Ruaa Alharthy" userId="af90302a262a2744" providerId="LiveId" clId="{A654B486-927E-4661-913E-712A44412390}" dt="2025-11-10T21:54:59.063" v="2909" actId="478"/>
          <ac:picMkLst>
            <pc:docMk/>
            <pc:sldMk cId="2011100741" sldId="425"/>
            <ac:picMk id="12" creationId="{23DDBA34-DDA6-55C1-EFE4-1488A745E7F7}"/>
          </ac:picMkLst>
        </pc:picChg>
        <pc:picChg chg="del">
          <ac:chgData name="Ruaa Alharthy" userId="af90302a262a2744" providerId="LiveId" clId="{A654B486-927E-4661-913E-712A44412390}" dt="2025-11-10T21:54:59.063" v="2909" actId="478"/>
          <ac:picMkLst>
            <pc:docMk/>
            <pc:sldMk cId="2011100741" sldId="425"/>
            <ac:picMk id="14" creationId="{74043BD4-07E6-50C4-7B7B-EB08CA3BE8F3}"/>
          </ac:picMkLst>
        </pc:picChg>
        <pc:picChg chg="mod">
          <ac:chgData name="Ruaa Alharthy" userId="af90302a262a2744" providerId="LiveId" clId="{A654B486-927E-4661-913E-712A44412390}" dt="2025-11-10T21:55:45.036" v="2944" actId="1076"/>
          <ac:picMkLst>
            <pc:docMk/>
            <pc:sldMk cId="2011100741" sldId="425"/>
            <ac:picMk id="16" creationId="{54E96D7C-31DD-5142-5AD4-BB34BCB9BB2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774EE8-82B8-4142-9D57-9470723CEEFC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12633-E08C-4345-805D-D242DCD9CB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727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12633-E08C-4345-805D-D242DCD9CB5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195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A67E988-5919-57BB-C7DE-D3EAD38A3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870" y="6209925"/>
            <a:ext cx="11155680" cy="45719"/>
          </a:xfrm>
          <a:custGeom>
            <a:avLst/>
            <a:gdLst>
              <a:gd name="connsiteX0" fmla="*/ 0 w 8715708"/>
              <a:gd name="connsiteY0" fmla="*/ 0 h 45719"/>
              <a:gd name="connsiteX1" fmla="*/ 3694525 w 8715708"/>
              <a:gd name="connsiteY1" fmla="*/ 0 h 45719"/>
              <a:gd name="connsiteX2" fmla="*/ 5021183 w 8715708"/>
              <a:gd name="connsiteY2" fmla="*/ 0 h 45719"/>
              <a:gd name="connsiteX3" fmla="*/ 8715708 w 8715708"/>
              <a:gd name="connsiteY3" fmla="*/ 0 h 45719"/>
              <a:gd name="connsiteX4" fmla="*/ 8715708 w 8715708"/>
              <a:gd name="connsiteY4" fmla="*/ 45719 h 45719"/>
              <a:gd name="connsiteX5" fmla="*/ 5021183 w 8715708"/>
              <a:gd name="connsiteY5" fmla="*/ 45719 h 45719"/>
              <a:gd name="connsiteX6" fmla="*/ 3694525 w 8715708"/>
              <a:gd name="connsiteY6" fmla="*/ 45719 h 45719"/>
              <a:gd name="connsiteX7" fmla="*/ 0 w 8715708"/>
              <a:gd name="connsiteY7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5708" h="45719">
                <a:moveTo>
                  <a:pt x="0" y="0"/>
                </a:moveTo>
                <a:lnTo>
                  <a:pt x="3694525" y="0"/>
                </a:lnTo>
                <a:lnTo>
                  <a:pt x="5021183" y="0"/>
                </a:lnTo>
                <a:lnTo>
                  <a:pt x="8715708" y="0"/>
                </a:lnTo>
                <a:lnTo>
                  <a:pt x="8715708" y="45719"/>
                </a:lnTo>
                <a:lnTo>
                  <a:pt x="5021183" y="45719"/>
                </a:lnTo>
                <a:lnTo>
                  <a:pt x="3694525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2327B2-BA4B-2C04-0751-5CB63D4AA4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08" y="978408"/>
            <a:ext cx="11155680" cy="3429000"/>
          </a:xfrm>
        </p:spPr>
        <p:txBody>
          <a:bodyPr anchor="t">
            <a:normAutofit/>
          </a:bodyPr>
          <a:lstStyle>
            <a:lvl1pPr algn="l"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201176-DC7A-4C3D-3D8F-352526DA7B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208" y="4480560"/>
            <a:ext cx="7104888" cy="1399032"/>
          </a:xfrm>
        </p:spPr>
        <p:txBody>
          <a:bodyPr anchor="b">
            <a:normAutofit/>
          </a:bodyPr>
          <a:lstStyle>
            <a:lvl1pPr marL="0" indent="0" algn="l">
              <a:buNone/>
              <a:defRPr sz="22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DC221-9A2E-7459-102F-C3CFB27CC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75D9A-4ABB-4FCE-9FA3-9B5C5AECD723}" type="datetime1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20671-6F7D-3A03-EEC1-661A87F96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53D3A-E0F9-8386-2A6C-96671FBB1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382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36771-E72D-FAD8-771E-3E196DD2E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5BB827-257D-60D9-792F-E69590042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E5D2E7-C856-F78A-E88C-375474982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BA4BE-D16F-4AB8-B462-2FBC30B8D114}" type="datetime1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AB289-9591-51C9-9E3C-B6F2ACC6A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E037C-790D-7442-8E43-D2740B395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640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635151-A38B-3766-6A32-FF1DF7687D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659368" y="978408"/>
            <a:ext cx="2551176" cy="536752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D132D1-640C-FB9A-AD6F-D845738349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21208" y="978408"/>
            <a:ext cx="8010144" cy="536752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5F80A-4BA7-8ED8-9A62-B92194272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FB6EF-12A6-416A-947E-B159768D232C}" type="datetime1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38113-D55A-A1A0-D1FE-53C95860F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19DDB-F89D-4B2D-21A2-82AF1D102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2572D8-D485-1DB1-34B1-C35C61C89940}"/>
              </a:ext>
            </a:extLst>
          </p:cNvPr>
          <p:cNvSpPr/>
          <p:nvPr/>
        </p:nvSpPr>
        <p:spPr>
          <a:xfrm rot="5400000">
            <a:off x="8936623" y="3585018"/>
            <a:ext cx="5325734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500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26D03-149A-DAB3-4B2A-E9B74F2E2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1E73D-41A7-9934-0990-9208B9523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B2A3F-E719-673C-5D56-F663712D0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AADF3-1D0D-40EF-8404-21EF36ACF39B}" type="datetime1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E594A-52F5-D85E-343C-ADFEE3C72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D5C9C-B2E2-FC26-E459-9E880EF97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691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9D51F-B2D5-2804-4F7C-C99850FBD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4288536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FE5516-03B6-C488-EB4A-68AE681ED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5266944"/>
            <a:ext cx="5020056" cy="1088136"/>
          </a:xfrm>
        </p:spPr>
        <p:txBody>
          <a:bodyPr anchor="b">
            <a:normAutofit/>
          </a:bodyPr>
          <a:lstStyle>
            <a:lvl1pPr marL="0" indent="0">
              <a:buNone/>
              <a:defRPr sz="2200" i="1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CB4D7-49A7-D050-70B9-11A1E2D44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4A9F2-7CE8-45AF-9B0D-123BC725EA67}" type="datetime1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A913F-AD00-C1EE-B01A-8590671C0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FC386-B2AF-6FAD-D053-E22D48CD7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1E1B67-3BFF-F04B-52F4-7E724FB3B24D}"/>
              </a:ext>
            </a:extLst>
          </p:cNvPr>
          <p:cNvSpPr/>
          <p:nvPr/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903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E3B21-CF4D-1B01-0F4E-D32C1B218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39FF2-6858-B514-B695-58442557D0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208" y="2578608"/>
            <a:ext cx="5166360" cy="37673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A30130-974D-B91D-5B93-EC52AABDB5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9672" y="2578608"/>
            <a:ext cx="5166360" cy="37673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5BED99-6FD7-9C6B-1152-A6E42715B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14F7-AD07-495D-80D8-6252EA8FD877}" type="datetime1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253AAC-5967-2565-A715-82D3505AB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B51313-69FB-E016-3CC1-62CA476ED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218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3DF9D-B849-CE37-97E4-AD37F8806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64824" cy="12161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D4C626-4008-960A-E601-6AA9F4BB8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2340864"/>
            <a:ext cx="5166360" cy="65836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6E8D6C-AC07-ED6B-2EA8-9C40A5AEA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1208" y="3035808"/>
            <a:ext cx="5166360" cy="3310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52617E-C6D9-246B-E7B7-8159DF17C0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19672" y="2340864"/>
            <a:ext cx="5166360" cy="65836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BC2094-7EBC-02C5-5AB5-233E63080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19672" y="3035808"/>
            <a:ext cx="5166360" cy="3310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010BD2-59B4-FD2E-3C5E-C83AE6003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64AD0-99F3-4691-9548-EFA10A235AF9}" type="datetime1">
              <a:rPr lang="en-US" smtClean="0"/>
              <a:t>11/10/2025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2B35C4-A654-7759-BDA0-94D9D1A21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5F4347-2EC0-CA6E-2637-8048456D7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011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4716D-52F2-C7FB-83B1-2DA1AD375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F4A371-AC27-6A28-32E6-74A28371B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B0A5A-A1A3-4BFE-B6D2-699CEF43EBCF}" type="datetime1">
              <a:rPr lang="en-US" smtClean="0"/>
              <a:t>11/10/2025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55941A-A24E-885D-E894-0326F4C40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D5E5B4-971F-FF6A-1B07-A5C853705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550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9F431F-E6DC-4137-3092-A30A0A362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14C4A-2DAD-40D2-B642-BFB854E789F6}" type="datetime1">
              <a:rPr lang="en-US" smtClean="0"/>
              <a:t>11/10/2025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AC814B-67B4-C70F-FA51-6205D5E2C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EAA9C9-D895-DD20-1089-EA75EA428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22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50562-884C-9053-70C1-3B72A0B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2459736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8F509-68F0-39D5-1A8B-CE246715A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9672" y="987424"/>
            <a:ext cx="5166360" cy="535838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8E37C-27CE-3A84-FC74-BDCCD8A9A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1208" y="3575304"/>
            <a:ext cx="5020056" cy="2770632"/>
          </a:xfrm>
        </p:spPr>
        <p:txBody>
          <a:bodyPr>
            <a:normAutofit/>
          </a:bodyPr>
          <a:lstStyle>
            <a:lvl1pPr marL="0" indent="0">
              <a:buNone/>
              <a:defRPr sz="22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A95F79-E23E-11D2-40BF-66ED34019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163A3-2B91-46C6-A57F-9318D3D35818}" type="datetime1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57F7FC-06F3-3D89-5D1A-4EC4B1D73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54ACD5-6E0B-5713-DC9A-41E9D62AB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226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B2D45-7CDB-D38C-2AAE-273F79767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2459736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BF0855-1744-56E4-B115-3A3C5EA783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19672" y="987424"/>
            <a:ext cx="5166360" cy="5358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5E8A1D-28AE-4A19-BD96-401D4822A5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1208" y="3575304"/>
            <a:ext cx="5020056" cy="2770632"/>
          </a:xfrm>
        </p:spPr>
        <p:txBody>
          <a:bodyPr>
            <a:normAutofit/>
          </a:bodyPr>
          <a:lstStyle>
            <a:lvl1pPr marL="0" indent="0">
              <a:buNone/>
              <a:defRPr sz="22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327DDB-CE95-4C89-DFC5-7DDBFC24E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47B74-AB83-4E49-88AC-6E27C99AAC77}" type="datetime1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22C835-F3B5-943C-FFC4-D5BA9666A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709891-6E3C-ADED-01DD-15FCED37A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224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1A28D7-6581-4956-AAE3-9104804DF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55680" cy="14630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CFCCA4-57A4-08A1-FC45-D2BBA66FA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2578608"/>
            <a:ext cx="11155680" cy="3767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AA0F4-2442-8D45-3C3D-1B8F55C868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1208" y="64190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D9074808-6DD7-459F-8B1C-13BCD9BDB617}" type="datetime1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3785E-FB42-1D54-92AC-D0A61A8FA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1208" y="1005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9CF34-1274-DB45-4809-90E5D244A9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432" y="6419088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48CC95F-0247-41B6-91CF-DC97C76A70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227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162F80-84D0-D719-0422-0901649D00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4" name="Rectangle 1053">
            <a:extLst>
              <a:ext uri="{FF2B5EF4-FFF2-40B4-BE49-F238E27FC236}">
                <a16:creationId xmlns:a16="http://schemas.microsoft.com/office/drawing/2014/main" id="{E20BB609-EF92-42DB-836C-0699A590B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34" name="Picture 10" descr="PPT - Target PowerPoint Presentation, free download - ID:2205385">
            <a:extLst>
              <a:ext uri="{FF2B5EF4-FFF2-40B4-BE49-F238E27FC236}">
                <a16:creationId xmlns:a16="http://schemas.microsoft.com/office/drawing/2014/main" id="{70F2E731-B8EC-A862-CA4C-A2D7AC3E8D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6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9" t="22814" r="26142" b="26770"/>
          <a:stretch>
            <a:fillRect/>
          </a:stretch>
        </p:blipFill>
        <p:spPr bwMode="auto">
          <a:xfrm>
            <a:off x="-1524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6" name="Rectangle 1055">
            <a:extLst>
              <a:ext uri="{FF2B5EF4-FFF2-40B4-BE49-F238E27FC236}">
                <a16:creationId xmlns:a16="http://schemas.microsoft.com/office/drawing/2014/main" id="{ECF0998E-D577-43EA-A7B8-E3EC67F75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89239" y="-389238"/>
            <a:ext cx="6858000" cy="7636476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8" name="Rectangle 1057">
            <a:extLst>
              <a:ext uri="{FF2B5EF4-FFF2-40B4-BE49-F238E27FC236}">
                <a16:creationId xmlns:a16="http://schemas.microsoft.com/office/drawing/2014/main" id="{B2C335F7-F61C-4EB4-80F2-4B1438FE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0" name="Rectangle 1059">
            <a:extLst>
              <a:ext uri="{FF2B5EF4-FFF2-40B4-BE49-F238E27FC236}">
                <a16:creationId xmlns:a16="http://schemas.microsoft.com/office/drawing/2014/main" id="{E7DC364D-882B-4786-89FB-1703C1A5CF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524" y="3205874"/>
            <a:ext cx="12188952" cy="3652125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1428BD-7B84-5345-0D92-4506729313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978408"/>
            <a:ext cx="5021182" cy="4488942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6000" dirty="0">
                <a:solidFill>
                  <a:srgbClr val="FFFFFF"/>
                </a:solidFill>
              </a:rPr>
              <a:t>Target Studies for Muon Production</a:t>
            </a:r>
            <a:endParaRPr lang="en-GB" sz="60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B01092-A64B-C93F-7E7A-43B3357BE9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52366" y="4108182"/>
            <a:ext cx="5040785" cy="1845357"/>
          </a:xfrm>
        </p:spPr>
        <p:txBody>
          <a:bodyPr anchor="b"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11/10/2025</a:t>
            </a:r>
          </a:p>
          <a:p>
            <a:r>
              <a:rPr lang="en-US" sz="2400" dirty="0">
                <a:solidFill>
                  <a:srgbClr val="FFFFFF"/>
                </a:solidFill>
              </a:rPr>
              <a:t>Ruaa Alharthy</a:t>
            </a:r>
            <a:endParaRPr lang="en-GB" sz="2400" dirty="0">
              <a:solidFill>
                <a:srgbClr val="FFFFFF"/>
              </a:solidFill>
            </a:endParaRPr>
          </a:p>
        </p:txBody>
      </p:sp>
      <p:sp>
        <p:nvSpPr>
          <p:cNvPr id="1062" name="Rectangle 1061">
            <a:extLst>
              <a:ext uri="{FF2B5EF4-FFF2-40B4-BE49-F238E27FC236}">
                <a16:creationId xmlns:a16="http://schemas.microsoft.com/office/drawing/2014/main" id="{F1189494-2B67-46D2-93D6-A122A09BF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2168" y="6300289"/>
            <a:ext cx="5021183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F94B35-B4C4-9A72-3CAD-FBB08862F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1</a:t>
            </a:fld>
            <a:endParaRPr lang="en-US"/>
          </a:p>
        </p:txBody>
      </p:sp>
      <p:pic>
        <p:nvPicPr>
          <p:cNvPr id="8194" name="Picture 2" descr="Fermilab | Graphics Standards at Fermilab | Logo and usage">
            <a:extLst>
              <a:ext uri="{FF2B5EF4-FFF2-40B4-BE49-F238E27FC236}">
                <a16:creationId xmlns:a16="http://schemas.microsoft.com/office/drawing/2014/main" id="{E072AC16-D9BA-5C96-96E1-BB66EADAF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3091" y="1381776"/>
            <a:ext cx="1714500" cy="36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vizHOME: Home D2">
            <a:extLst>
              <a:ext uri="{FF2B5EF4-FFF2-40B4-BE49-F238E27FC236}">
                <a16:creationId xmlns:a16="http://schemas.microsoft.com/office/drawing/2014/main" id="{93B5285B-88A7-2491-3E8B-4F0C779F2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058" y="442439"/>
            <a:ext cx="2288093" cy="766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2607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583000-2517-2992-B425-B20D785842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674B42-D41B-D88C-1A4C-7B7E33398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8CC95F-0247-41B6-91CF-DC97C76A708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erstad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CE2EF06-215F-4FB9-3DF4-E2515352780E}"/>
              </a:ext>
            </a:extLst>
          </p:cNvPr>
          <p:cNvSpPr txBox="1">
            <a:spLocks/>
          </p:cNvSpPr>
          <p:nvPr/>
        </p:nvSpPr>
        <p:spPr>
          <a:xfrm>
            <a:off x="6650736" y="978408"/>
            <a:ext cx="5020056" cy="42885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erstadt"/>
                <a:ea typeface="+mj-ea"/>
                <a:cs typeface="+mj-cs"/>
              </a:rPr>
              <a:t>Analysis of the </a:t>
            </a:r>
            <a:r>
              <a:rPr lang="en-US" sz="5400" dirty="0"/>
              <a:t>π</a:t>
            </a:r>
            <a:r>
              <a:rPr lang="en-US" sz="5400" baseline="30000" dirty="0"/>
              <a:t>+</a:t>
            </a:r>
            <a:r>
              <a:rPr lang="el-GR" sz="5400" dirty="0"/>
              <a:t>μ</a:t>
            </a:r>
            <a:r>
              <a:rPr lang="en-US" sz="5400" baseline="30000" dirty="0"/>
              <a:t>+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erstadt"/>
                <a:ea typeface="+mj-ea"/>
                <a:cs typeface="+mj-cs"/>
              </a:rPr>
              <a:t> beams</a:t>
            </a: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ierstadt"/>
              <a:ea typeface="+mj-ea"/>
              <a:cs typeface="+mj-cs"/>
            </a:endParaRPr>
          </a:p>
        </p:txBody>
      </p:sp>
      <p:pic>
        <p:nvPicPr>
          <p:cNvPr id="11" name="Picture 10" descr="A red and white object with lines and dots&#10;&#10;AI-generated content may be incorrect.">
            <a:extLst>
              <a:ext uri="{FF2B5EF4-FFF2-40B4-BE49-F238E27FC236}">
                <a16:creationId xmlns:a16="http://schemas.microsoft.com/office/drawing/2014/main" id="{2E97FB98-6ECC-56AC-B9B0-71C8A82E94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24" b="17143"/>
          <a:stretch>
            <a:fillRect/>
          </a:stretch>
        </p:blipFill>
        <p:spPr>
          <a:xfrm>
            <a:off x="-2189720" y="2504544"/>
            <a:ext cx="12504055" cy="520617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29C6FE7-8115-B23C-947A-D4C0656B17AF}"/>
              </a:ext>
            </a:extLst>
          </p:cNvPr>
          <p:cNvSpPr/>
          <p:nvPr/>
        </p:nvSpPr>
        <p:spPr>
          <a:xfrm>
            <a:off x="423335" y="444149"/>
            <a:ext cx="6062134" cy="4995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895E08E-D036-7A00-B4B8-55BA9407A4B0}"/>
              </a:ext>
            </a:extLst>
          </p:cNvPr>
          <p:cNvSpPr txBox="1">
            <a:spLocks/>
          </p:cNvSpPr>
          <p:nvPr/>
        </p:nvSpPr>
        <p:spPr>
          <a:xfrm>
            <a:off x="704851" y="1083670"/>
            <a:ext cx="5543550" cy="1280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à"/>
            </a:pPr>
            <a:r>
              <a:rPr lang="en-US" sz="2000" dirty="0"/>
              <a:t>100,000 primary protons were used in all the simulations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FDB1347-B2F1-30F0-11AB-4951153D3286}"/>
              </a:ext>
            </a:extLst>
          </p:cNvPr>
          <p:cNvCxnSpPr>
            <a:cxnSpLocks/>
          </p:cNvCxnSpPr>
          <p:nvPr/>
        </p:nvCxnSpPr>
        <p:spPr>
          <a:xfrm>
            <a:off x="704850" y="589141"/>
            <a:ext cx="5543550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8692AE7-4A6F-813A-5133-43AEFEED10ED}"/>
              </a:ext>
            </a:extLst>
          </p:cNvPr>
          <p:cNvCxnSpPr>
            <a:cxnSpLocks/>
          </p:cNvCxnSpPr>
          <p:nvPr/>
        </p:nvCxnSpPr>
        <p:spPr>
          <a:xfrm>
            <a:off x="-57150" y="5180838"/>
            <a:ext cx="1409700" cy="0"/>
          </a:xfrm>
          <a:prstGeom prst="straightConnector1">
            <a:avLst/>
          </a:prstGeom>
          <a:ln w="28575" cap="flat" cmpd="sng" algn="ctr">
            <a:solidFill>
              <a:srgbClr val="66286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7689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031240-6189-1CF9-B82D-B7FEC02DA6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BAC2F-18A6-B798-AF6C-9F2E429B8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Pion tracks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C6C7CE-CC43-6383-4E03-7BA922C2A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11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1CC14E-7559-C815-3A8A-2C4DC2552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196" y="4212478"/>
            <a:ext cx="9379607" cy="19883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5E3786-547A-4936-CD10-1F3EEE56F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196" y="2084481"/>
            <a:ext cx="9426426" cy="203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0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94C900-C5FC-13DF-9B72-5BAA800D3C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DB755-C68C-4BDF-A4A8-D8539FF97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624175"/>
            <a:ext cx="11155680" cy="1463040"/>
          </a:xfrm>
        </p:spPr>
        <p:txBody>
          <a:bodyPr>
            <a:normAutofit/>
          </a:bodyPr>
          <a:lstStyle/>
          <a:p>
            <a:r>
              <a:rPr lang="en-US" sz="4000" dirty="0"/>
              <a:t>π</a:t>
            </a:r>
            <a:r>
              <a:rPr lang="en-US" sz="4000" baseline="30000" dirty="0"/>
              <a:t>+</a:t>
            </a:r>
            <a:r>
              <a:rPr lang="el-GR" sz="4000" dirty="0"/>
              <a:t>μ</a:t>
            </a:r>
            <a:r>
              <a:rPr lang="en-US" sz="4000" baseline="30000" dirty="0"/>
              <a:t>+</a:t>
            </a:r>
            <a:r>
              <a:rPr lang="en-US" sz="4000" dirty="0"/>
              <a:t> beams detected at the end of the solenoid [</a:t>
            </a:r>
            <a:r>
              <a:rPr lang="en-US" sz="4000" dirty="0" err="1"/>
              <a:t>NOvA</a:t>
            </a:r>
            <a:r>
              <a:rPr lang="en-US" sz="4000" dirty="0"/>
              <a:t>]</a:t>
            </a:r>
            <a:endParaRPr lang="en-GB" sz="4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92F41F-E5B3-44C5-E8D7-BDFA68455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55620A-2FA3-2E61-FDFD-49AF657DCA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4223" y="1290186"/>
            <a:ext cx="5248464" cy="637883"/>
          </a:xfrm>
          <a:prstGeom prst="rect">
            <a:avLst/>
          </a:prstGeom>
        </p:spPr>
      </p:pic>
      <p:pic>
        <p:nvPicPr>
          <p:cNvPr id="6" name="Picture 5" descr="A screen shot of a graph&#10;&#10;AI-generated content may be incorrect.">
            <a:extLst>
              <a:ext uri="{FF2B5EF4-FFF2-40B4-BE49-F238E27FC236}">
                <a16:creationId xmlns:a16="http://schemas.microsoft.com/office/drawing/2014/main" id="{BEA86A54-603F-159B-3618-C558447D4F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75"/>
          <a:stretch>
            <a:fillRect/>
          </a:stretch>
        </p:blipFill>
        <p:spPr>
          <a:xfrm>
            <a:off x="3760634" y="2380992"/>
            <a:ext cx="3699053" cy="3186822"/>
          </a:xfrm>
          <a:prstGeom prst="rect">
            <a:avLst/>
          </a:prstGeom>
        </p:spPr>
      </p:pic>
      <p:pic>
        <p:nvPicPr>
          <p:cNvPr id="8" name="Picture 7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291CFB39-934C-4FF3-0474-B63F193CC6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" r="11758"/>
          <a:stretch>
            <a:fillRect/>
          </a:stretch>
        </p:blipFill>
        <p:spPr>
          <a:xfrm>
            <a:off x="7459687" y="2380992"/>
            <a:ext cx="4637825" cy="3186822"/>
          </a:xfrm>
          <a:prstGeom prst="rect">
            <a:avLst/>
          </a:prstGeom>
        </p:spPr>
      </p:pic>
      <p:pic>
        <p:nvPicPr>
          <p:cNvPr id="10" name="Picture 9" descr="A purple and yellow dot&#10;&#10;AI-generated content may be incorrect.">
            <a:extLst>
              <a:ext uri="{FF2B5EF4-FFF2-40B4-BE49-F238E27FC236}">
                <a16:creationId xmlns:a16="http://schemas.microsoft.com/office/drawing/2014/main" id="{FCC584C0-AE0C-2FBB-679A-847418C20F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75"/>
          <a:stretch>
            <a:fillRect/>
          </a:stretch>
        </p:blipFill>
        <p:spPr>
          <a:xfrm>
            <a:off x="61581" y="2380992"/>
            <a:ext cx="3699053" cy="318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031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402DC8-E30D-8653-4E9C-3C440FDA25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5FF96-48ED-4776-6517-D0E403D9B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624175"/>
            <a:ext cx="11155680" cy="1463040"/>
          </a:xfrm>
        </p:spPr>
        <p:txBody>
          <a:bodyPr>
            <a:normAutofit/>
          </a:bodyPr>
          <a:lstStyle/>
          <a:p>
            <a:r>
              <a:rPr lang="en-US" sz="4000" dirty="0"/>
              <a:t>π</a:t>
            </a:r>
            <a:r>
              <a:rPr lang="en-US" sz="4000" baseline="30000" dirty="0"/>
              <a:t>+</a:t>
            </a:r>
            <a:r>
              <a:rPr lang="el-GR" sz="4000" dirty="0"/>
              <a:t>μ</a:t>
            </a:r>
            <a:r>
              <a:rPr lang="en-US" sz="4000" baseline="30000" dirty="0"/>
              <a:t>+</a:t>
            </a:r>
            <a:r>
              <a:rPr lang="en-US" sz="4000" dirty="0"/>
              <a:t> beams detected at the end of the solenoid [Mu2e]</a:t>
            </a:r>
            <a:endParaRPr lang="en-GB" sz="4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7CFC71-B3AC-074D-4780-BF36DD662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6111C6-0E23-DFC3-4EFF-241185226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4329" y="1454699"/>
            <a:ext cx="5645729" cy="441200"/>
          </a:xfrm>
          <a:prstGeom prst="rect">
            <a:avLst/>
          </a:prstGeom>
        </p:spPr>
      </p:pic>
      <p:pic>
        <p:nvPicPr>
          <p:cNvPr id="9" name="Picture 8" descr="A screen shot of a graph&#10;&#10;AI-generated content may be incorrect.">
            <a:extLst>
              <a:ext uri="{FF2B5EF4-FFF2-40B4-BE49-F238E27FC236}">
                <a16:creationId xmlns:a16="http://schemas.microsoft.com/office/drawing/2014/main" id="{24C740D5-3799-B630-1CD7-9C10712C6E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97"/>
          <a:stretch>
            <a:fillRect/>
          </a:stretch>
        </p:blipFill>
        <p:spPr>
          <a:xfrm>
            <a:off x="3760634" y="2380992"/>
            <a:ext cx="3699053" cy="3180599"/>
          </a:xfrm>
          <a:prstGeom prst="rect">
            <a:avLst/>
          </a:prstGeom>
        </p:spPr>
      </p:pic>
      <p:pic>
        <p:nvPicPr>
          <p:cNvPr id="12" name="Picture 11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C42A9234-BBCC-8484-A93F-D100D93C1F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" r="11314"/>
          <a:stretch>
            <a:fillRect/>
          </a:stretch>
        </p:blipFill>
        <p:spPr>
          <a:xfrm>
            <a:off x="7447135" y="2374769"/>
            <a:ext cx="4650377" cy="3180599"/>
          </a:xfrm>
          <a:prstGeom prst="rect">
            <a:avLst/>
          </a:prstGeom>
        </p:spPr>
      </p:pic>
      <p:pic>
        <p:nvPicPr>
          <p:cNvPr id="14" name="Picture 13" descr="A diagram of a galaxy&#10;&#10;AI-generated content may be incorrect.">
            <a:extLst>
              <a:ext uri="{FF2B5EF4-FFF2-40B4-BE49-F238E27FC236}">
                <a16:creationId xmlns:a16="http://schemas.microsoft.com/office/drawing/2014/main" id="{63022B4A-AF6B-D01C-D97E-51D53EE4D6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97"/>
          <a:stretch>
            <a:fillRect/>
          </a:stretch>
        </p:blipFill>
        <p:spPr>
          <a:xfrm>
            <a:off x="67857" y="2387215"/>
            <a:ext cx="3699053" cy="318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450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A9F879-E071-5279-91D1-0AE79EF600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DB204-A2B2-F113-4814-21EA34FD5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624175"/>
            <a:ext cx="11155680" cy="1463040"/>
          </a:xfrm>
        </p:spPr>
        <p:txBody>
          <a:bodyPr>
            <a:normAutofit/>
          </a:bodyPr>
          <a:lstStyle/>
          <a:p>
            <a:r>
              <a:rPr lang="en-US" sz="4000" dirty="0"/>
              <a:t>π</a:t>
            </a:r>
            <a:r>
              <a:rPr lang="en-US" sz="4000" baseline="30000" dirty="0"/>
              <a:t>+</a:t>
            </a:r>
            <a:r>
              <a:rPr lang="el-GR" sz="4000" dirty="0"/>
              <a:t>μ</a:t>
            </a:r>
            <a:r>
              <a:rPr lang="en-US" sz="4000" baseline="30000" dirty="0"/>
              <a:t>+</a:t>
            </a:r>
            <a:r>
              <a:rPr lang="en-US" sz="4000" dirty="0"/>
              <a:t> beams energy distribution and emittance at the end of the solenoid</a:t>
            </a:r>
            <a:endParaRPr lang="en-GB" sz="4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5E30B5-EF10-7FAE-0BD1-6486CB07E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14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14016F-BD11-EF52-4192-AF8CCED26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639" y="5936719"/>
            <a:ext cx="4099018" cy="3203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46D5C4-33FB-C39C-E561-9A4ABE708D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997" y="5936719"/>
            <a:ext cx="4099019" cy="49818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B4FE420-C189-8B6C-BDF4-11E46B1A3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13" y="2087215"/>
            <a:ext cx="5710987" cy="3849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DCCE471-7914-CA4F-9776-1D3433DCE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87215"/>
            <a:ext cx="5710987" cy="3849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855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CFEC9F-6950-4343-D39F-868158E1EE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17F96-68DE-0EAC-5DE2-717C25E7F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624175"/>
            <a:ext cx="11155680" cy="1463040"/>
          </a:xfrm>
        </p:spPr>
        <p:txBody>
          <a:bodyPr>
            <a:normAutofit/>
          </a:bodyPr>
          <a:lstStyle/>
          <a:p>
            <a:r>
              <a:rPr lang="en-US" sz="4000" dirty="0"/>
              <a:t>π</a:t>
            </a:r>
            <a:r>
              <a:rPr lang="en-US" sz="4000" baseline="30000" dirty="0"/>
              <a:t>+</a:t>
            </a:r>
            <a:r>
              <a:rPr lang="el-GR" sz="4000" dirty="0"/>
              <a:t>μ</a:t>
            </a:r>
            <a:r>
              <a:rPr lang="en-US" sz="4000" baseline="30000" dirty="0"/>
              <a:t>+</a:t>
            </a:r>
            <a:r>
              <a:rPr lang="en-US" sz="4000" dirty="0"/>
              <a:t> beams time distribution at the end of the solenoid</a:t>
            </a:r>
            <a:endParaRPr lang="en-GB" sz="4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19812D-2A3F-CE4A-69EA-23252DE55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15</a:t>
            </a:fld>
            <a:endParaRPr lang="en-US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B532B150-507A-3BF8-7754-BAC1CC424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64" y="2016008"/>
            <a:ext cx="5555938" cy="3849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A23F0BAA-D286-FBF9-1D9A-691C31E28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902" y="2016008"/>
            <a:ext cx="5555938" cy="3849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958351-3FE4-4B36-78EE-7DBE8A7846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2639" y="5865511"/>
            <a:ext cx="4099018" cy="3203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63A6E9-E874-7092-1716-C43D8C07A6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1514" y="5850847"/>
            <a:ext cx="4099019" cy="49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557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E541AD-8249-A2CD-6F5D-42CDC531A5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5F887-8BEC-38F9-7857-75E11BB3D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624175"/>
            <a:ext cx="11155680" cy="1463040"/>
          </a:xfrm>
        </p:spPr>
        <p:txBody>
          <a:bodyPr>
            <a:normAutofit/>
          </a:bodyPr>
          <a:lstStyle/>
          <a:p>
            <a:r>
              <a:rPr lang="en-US" sz="4000" dirty="0"/>
              <a:t>π</a:t>
            </a:r>
            <a:r>
              <a:rPr lang="en-US" sz="4000" baseline="30000" dirty="0"/>
              <a:t>+</a:t>
            </a:r>
            <a:r>
              <a:rPr lang="el-GR" sz="4000" dirty="0"/>
              <a:t>μ</a:t>
            </a:r>
            <a:r>
              <a:rPr lang="en-US" sz="4000" baseline="30000" dirty="0"/>
              <a:t>+</a:t>
            </a:r>
            <a:r>
              <a:rPr lang="en-US" sz="4000" dirty="0"/>
              <a:t> beams transverse distribution at the end of the solenoid</a:t>
            </a:r>
            <a:endParaRPr lang="en-GB" sz="4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B2D330-9A3D-F560-59BC-BB43FEDF7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16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384577-09FE-1B39-82B2-8D201B12E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8866" y="5913497"/>
            <a:ext cx="4099018" cy="3203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9FB63F-D2E8-3C52-C1A8-20CCB1692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330" y="5920905"/>
            <a:ext cx="4099019" cy="498183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6C9A975A-2E16-162D-A325-FDB970EF4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99" y="1952060"/>
            <a:ext cx="4559950" cy="396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46260661-F1BB-BD29-4666-06056EFD8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280" y="1952060"/>
            <a:ext cx="4559950" cy="396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0000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6930B-0556-72CF-3BE8-23870A025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Here, I sectioned the </a:t>
            </a:r>
            <a:r>
              <a:rPr lang="en-US" dirty="0" err="1"/>
              <a:t>NOvA</a:t>
            </a:r>
            <a:r>
              <a:rPr lang="en-US" dirty="0"/>
              <a:t> target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A4386B-2C62-DC1B-C11B-2DC0CF0C4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17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DEED99-4842-7584-FB82-EF52342E9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210" y="3225642"/>
            <a:ext cx="9911580" cy="120462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EE52C25-A7D9-E6C0-2DE0-93E4C577FCB7}"/>
              </a:ext>
            </a:extLst>
          </p:cNvPr>
          <p:cNvCxnSpPr>
            <a:stCxn id="2" idx="2"/>
          </p:cNvCxnSpPr>
          <p:nvPr/>
        </p:nvCxnSpPr>
        <p:spPr>
          <a:xfrm flipH="1">
            <a:off x="6096000" y="2441448"/>
            <a:ext cx="3048" cy="2765253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4AB7A68-7D60-B02B-463A-F0E874037BB0}"/>
              </a:ext>
            </a:extLst>
          </p:cNvPr>
          <p:cNvCxnSpPr/>
          <p:nvPr/>
        </p:nvCxnSpPr>
        <p:spPr>
          <a:xfrm flipH="1">
            <a:off x="3765295" y="2441448"/>
            <a:ext cx="3048" cy="2765253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2C0B90-254E-6317-84A0-0D1616946528}"/>
              </a:ext>
            </a:extLst>
          </p:cNvPr>
          <p:cNvCxnSpPr/>
          <p:nvPr/>
        </p:nvCxnSpPr>
        <p:spPr>
          <a:xfrm flipH="1">
            <a:off x="8387419" y="2441448"/>
            <a:ext cx="3048" cy="2765253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48F2F28-376D-23B8-C274-6E215FF4A3C4}"/>
              </a:ext>
            </a:extLst>
          </p:cNvPr>
          <p:cNvSpPr txBox="1"/>
          <p:nvPr/>
        </p:nvSpPr>
        <p:spPr>
          <a:xfrm>
            <a:off x="1884251" y="2763977"/>
            <a:ext cx="1434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Section 1</a:t>
            </a:r>
            <a:endParaRPr lang="en-GB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82D090-E454-680A-4552-3D11D1450296}"/>
              </a:ext>
            </a:extLst>
          </p:cNvPr>
          <p:cNvSpPr txBox="1"/>
          <p:nvPr/>
        </p:nvSpPr>
        <p:spPr>
          <a:xfrm>
            <a:off x="4208949" y="2763977"/>
            <a:ext cx="1434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Section 2</a:t>
            </a:r>
            <a:endParaRPr lang="en-GB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815962-D470-463D-1C20-FD46E8B35F26}"/>
              </a:ext>
            </a:extLst>
          </p:cNvPr>
          <p:cNvSpPr txBox="1"/>
          <p:nvPr/>
        </p:nvSpPr>
        <p:spPr>
          <a:xfrm>
            <a:off x="6602217" y="2763977"/>
            <a:ext cx="1434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Section 3</a:t>
            </a:r>
            <a:endParaRPr lang="en-GB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EDBE29-3060-A58E-BA62-1537C84F5C72}"/>
              </a:ext>
            </a:extLst>
          </p:cNvPr>
          <p:cNvSpPr txBox="1"/>
          <p:nvPr/>
        </p:nvSpPr>
        <p:spPr>
          <a:xfrm>
            <a:off x="8890588" y="2763977"/>
            <a:ext cx="1434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Section 4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3602592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EE0869-C866-CD63-E322-15B9A83B10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30E06-F096-5F12-27E4-2F0485068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624175"/>
            <a:ext cx="11155680" cy="1463040"/>
          </a:xfrm>
        </p:spPr>
        <p:txBody>
          <a:bodyPr>
            <a:normAutofit/>
          </a:bodyPr>
          <a:lstStyle/>
          <a:p>
            <a:r>
              <a:rPr lang="en-US" sz="4000" dirty="0"/>
              <a:t>π</a:t>
            </a:r>
            <a:r>
              <a:rPr lang="en-US" sz="4000" baseline="30000" dirty="0"/>
              <a:t>+</a:t>
            </a:r>
            <a:r>
              <a:rPr lang="el-GR" sz="4000" dirty="0"/>
              <a:t>μ</a:t>
            </a:r>
            <a:r>
              <a:rPr lang="en-US" sz="4000" baseline="30000" dirty="0"/>
              <a:t>+</a:t>
            </a:r>
            <a:r>
              <a:rPr lang="en-US" sz="4000" dirty="0"/>
              <a:t> beams time distribution for different sections [</a:t>
            </a:r>
            <a:r>
              <a:rPr lang="en-US" sz="4000" dirty="0" err="1"/>
              <a:t>NOvA</a:t>
            </a:r>
            <a:r>
              <a:rPr lang="en-US" sz="4000" dirty="0"/>
              <a:t>]</a:t>
            </a:r>
            <a:endParaRPr lang="en-GB" sz="4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C01C57-4FBB-6A35-66C5-DE6B1884F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D82449-58C7-BDF5-BDDA-CC182578B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227" y="1355695"/>
            <a:ext cx="4099019" cy="4981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E76A89-C4B8-8DE5-B4D8-C7E9D7E04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28" y="2585398"/>
            <a:ext cx="2985886" cy="22307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788C92-3F1C-5C69-6255-7934F54F7E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0114" y="2585398"/>
            <a:ext cx="2985887" cy="22383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8E38DF-CFD0-6B4C-9B0E-77B6017450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585398"/>
            <a:ext cx="2984455" cy="22383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84A0169-762B-301A-7EC0-F04DAA510D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80455" y="2585398"/>
            <a:ext cx="2967302" cy="223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0502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052396-AEB5-885B-8119-AC0E27A84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1EF08-D0E3-4775-1154-C85D57B46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624175"/>
            <a:ext cx="11155680" cy="1463040"/>
          </a:xfrm>
        </p:spPr>
        <p:txBody>
          <a:bodyPr>
            <a:normAutofit/>
          </a:bodyPr>
          <a:lstStyle/>
          <a:p>
            <a:r>
              <a:rPr lang="en-US" sz="4000" dirty="0"/>
              <a:t>π</a:t>
            </a:r>
            <a:r>
              <a:rPr lang="en-US" sz="4000" baseline="30000" dirty="0"/>
              <a:t>+</a:t>
            </a:r>
            <a:r>
              <a:rPr lang="el-GR" sz="4000" dirty="0"/>
              <a:t>μ</a:t>
            </a:r>
            <a:r>
              <a:rPr lang="en-US" sz="4000" baseline="30000" dirty="0"/>
              <a:t>+</a:t>
            </a:r>
            <a:r>
              <a:rPr lang="en-US" sz="4000" dirty="0"/>
              <a:t> beams transverse distribution for different sections [</a:t>
            </a:r>
            <a:r>
              <a:rPr lang="en-US" sz="4000" dirty="0" err="1"/>
              <a:t>NOvA</a:t>
            </a:r>
            <a:r>
              <a:rPr lang="en-US" sz="4000" dirty="0"/>
              <a:t>]</a:t>
            </a:r>
            <a:endParaRPr lang="en-GB" sz="4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054EFC-1372-CB34-B8A3-5A5106D49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CFDB41-A38E-E0F1-A2E1-001671706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40" y="2313126"/>
            <a:ext cx="2967302" cy="25994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FBDE8C8-AF9C-2093-66AB-E6AD0BF38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1526" y="2313127"/>
            <a:ext cx="2987926" cy="259949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4A4CAA3-0D55-E817-81DB-1FDA06237F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2313126"/>
            <a:ext cx="2955998" cy="259949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004116B-076A-8CB3-34AE-453C896FD9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9195" y="2313126"/>
            <a:ext cx="2975089" cy="259949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571442B-3C10-48E8-02E0-FAF46E2831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8227" y="1355695"/>
            <a:ext cx="4099019" cy="49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173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1ABDA4C-062F-4E88-A079-2279A6477C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87F59F2-5FBC-40CD-AD35-376AECE49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6281928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540E10-DD7D-DC29-4435-7A8AD4EB7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6309360" cy="1463040"/>
          </a:xfrm>
        </p:spPr>
        <p:txBody>
          <a:bodyPr>
            <a:normAutofit/>
          </a:bodyPr>
          <a:lstStyle/>
          <a:p>
            <a:r>
              <a:rPr lang="en-US" dirty="0"/>
              <a:t>Mu2e target design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C8BA95-AD7F-C9F9-37D5-F8DAC45AD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870" y="2762486"/>
            <a:ext cx="6089457" cy="249605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à"/>
            </a:pPr>
            <a:r>
              <a:rPr lang="en-US" sz="2000" dirty="0"/>
              <a:t>Material: Tungsten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sz="2000" dirty="0"/>
              <a:t>The target is </a:t>
            </a:r>
            <a:r>
              <a:rPr lang="en-US" sz="2000" b="1" dirty="0">
                <a:solidFill>
                  <a:srgbClr val="C92127"/>
                </a:solidFill>
              </a:rPr>
              <a:t>20</a:t>
            </a:r>
            <a:r>
              <a:rPr lang="en-US" sz="2000" dirty="0"/>
              <a:t> cm in length and has radius of 0.315 cm.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sz="2000" dirty="0"/>
              <a:t>The target is divided into </a:t>
            </a:r>
            <a:r>
              <a:rPr lang="en-US" sz="2000" b="1" dirty="0">
                <a:solidFill>
                  <a:srgbClr val="C92127"/>
                </a:solidFill>
              </a:rPr>
              <a:t>34</a:t>
            </a:r>
            <a:r>
              <a:rPr lang="en-US" sz="2000" dirty="0"/>
              <a:t> sections, each 0.5 cm wide, separated by 0.08 cm gap.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844D0B-6892-A055-E6B5-04BA07B4A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7432" y="6419088"/>
            <a:ext cx="64008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48CC95F-0247-41B6-91CF-DC97C76A7088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5846D2-B8CE-11A2-1606-87F3BD43E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223" y="5488816"/>
            <a:ext cx="11294506" cy="8826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B9A1721-3C8C-0F94-3C58-77F0242C87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995" t="17531" r="1444" b="7950"/>
          <a:stretch>
            <a:fillRect/>
          </a:stretch>
        </p:blipFill>
        <p:spPr>
          <a:xfrm>
            <a:off x="6830568" y="2441448"/>
            <a:ext cx="4941931" cy="1791379"/>
          </a:xfrm>
          <a:prstGeom prst="rect">
            <a:avLst/>
          </a:prstGeom>
          <a:effectLst>
            <a:glow>
              <a:schemeClr val="bg1">
                <a:alpha val="99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6760545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7BF9DF-7036-C6AA-56FC-7B432078E0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79A0E-2551-ED24-E341-8BE09A648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624175"/>
            <a:ext cx="11155680" cy="1463040"/>
          </a:xfrm>
        </p:spPr>
        <p:txBody>
          <a:bodyPr>
            <a:normAutofit/>
          </a:bodyPr>
          <a:lstStyle/>
          <a:p>
            <a:r>
              <a:rPr lang="en-US" sz="4000" dirty="0"/>
              <a:t>π</a:t>
            </a:r>
            <a:r>
              <a:rPr lang="en-US" sz="4000" baseline="30000" dirty="0"/>
              <a:t>+</a:t>
            </a:r>
            <a:r>
              <a:rPr lang="el-GR" sz="4000" dirty="0"/>
              <a:t>μ</a:t>
            </a:r>
            <a:r>
              <a:rPr lang="en-US" sz="4000" baseline="30000" dirty="0"/>
              <a:t>+</a:t>
            </a:r>
            <a:r>
              <a:rPr lang="en-US" sz="4000" dirty="0"/>
              <a:t> beams energy distribution for different sections [</a:t>
            </a:r>
            <a:r>
              <a:rPr lang="en-US" sz="4000" dirty="0" err="1"/>
              <a:t>NOvA</a:t>
            </a:r>
            <a:r>
              <a:rPr lang="en-US" sz="4000" dirty="0"/>
              <a:t>]</a:t>
            </a:r>
            <a:endParaRPr lang="en-GB" sz="4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85D296-2292-B8C1-E237-337EBD46D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20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F5E5163-68FA-BB9A-BE5B-2CFF50B78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227" y="1355695"/>
            <a:ext cx="4099019" cy="49818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D7BF8FE-0E58-A9E3-7489-E6CD4A0D3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2716" y="1951079"/>
            <a:ext cx="3580109" cy="243465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97B9F24-2213-9F65-44C4-C343BEB5C9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951079"/>
            <a:ext cx="3580109" cy="243465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9FC54CD-7FCB-1714-6E49-582D3B4216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4385733"/>
            <a:ext cx="3580109" cy="244813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866185C-4916-B5C8-B8A4-FCA1F572A2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2715" y="4385733"/>
            <a:ext cx="3580109" cy="242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7920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07B6BF-A507-422B-564D-818D5908E4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1440E-4DE5-1487-B7D7-F73106B68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624175"/>
            <a:ext cx="11155680" cy="1463040"/>
          </a:xfrm>
        </p:spPr>
        <p:txBody>
          <a:bodyPr>
            <a:normAutofit/>
          </a:bodyPr>
          <a:lstStyle/>
          <a:p>
            <a:r>
              <a:rPr lang="en-US" sz="4000" dirty="0"/>
              <a:t>π</a:t>
            </a:r>
            <a:r>
              <a:rPr lang="en-US" sz="4000" baseline="30000" dirty="0"/>
              <a:t>+</a:t>
            </a:r>
            <a:r>
              <a:rPr lang="el-GR" sz="4000" dirty="0"/>
              <a:t>μ</a:t>
            </a:r>
            <a:r>
              <a:rPr lang="en-US" sz="4000" baseline="30000" dirty="0"/>
              <a:t>+</a:t>
            </a:r>
            <a:r>
              <a:rPr lang="en-US" sz="4000" dirty="0"/>
              <a:t> beams energy distribution for different sections [</a:t>
            </a:r>
            <a:r>
              <a:rPr lang="en-US" sz="4000" dirty="0" err="1"/>
              <a:t>NOvA</a:t>
            </a:r>
            <a:r>
              <a:rPr lang="en-US" sz="4000" dirty="0"/>
              <a:t>]</a:t>
            </a:r>
            <a:endParaRPr lang="en-GB" sz="4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B6658B-FA54-9BE7-11E6-96802BF15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2475" y="6233825"/>
            <a:ext cx="640080" cy="365125"/>
          </a:xfrm>
        </p:spPr>
        <p:txBody>
          <a:bodyPr/>
          <a:lstStyle/>
          <a:p>
            <a:fld id="{148CC95F-0247-41B6-91CF-DC97C76A7088}" type="slidenum">
              <a:rPr lang="en-US" smtClean="0"/>
              <a:t>21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D578951-8BF9-2563-A10D-45E0D69D2E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227" y="1355695"/>
            <a:ext cx="4099019" cy="498183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54E96D7C-31DD-5142-5AD4-BB34BCB9B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692" y="2087215"/>
            <a:ext cx="6357176" cy="428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48FC02F-DF67-8AF2-6EEA-412295275D50}"/>
              </a:ext>
            </a:extLst>
          </p:cNvPr>
          <p:cNvSpPr txBox="1">
            <a:spLocks/>
          </p:cNvSpPr>
          <p:nvPr/>
        </p:nvSpPr>
        <p:spPr>
          <a:xfrm>
            <a:off x="759961" y="3623142"/>
            <a:ext cx="2902663" cy="2295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à"/>
            </a:pPr>
            <a:r>
              <a:rPr lang="en-US" sz="2400" dirty="0"/>
              <a:t>From the full simulation:</a:t>
            </a:r>
          </a:p>
        </p:txBody>
      </p:sp>
    </p:spTree>
    <p:extLst>
      <p:ext uri="{BB962C8B-B14F-4D97-AF65-F5344CB8AC3E}">
        <p14:creationId xmlns:p14="http://schemas.microsoft.com/office/powerpoint/2010/main" val="20111007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CA1B54-D3E0-B111-833A-E57140C47C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C46D2C2-33FC-E295-97C5-4EAE1030D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AB4F7-3DA0-D1D6-10B1-36BBDE45F5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1" y="508090"/>
            <a:ext cx="3412998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529641F-D49F-A394-6763-8F2BB87A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611650"/>
            <a:ext cx="7031736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AD47D4-43E4-D198-1241-D93D133BC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3593592" cy="5376672"/>
          </a:xfrm>
        </p:spPr>
        <p:txBody>
          <a:bodyPr>
            <a:normAutofit/>
          </a:bodyPr>
          <a:lstStyle/>
          <a:p>
            <a:r>
              <a:rPr lang="en-US" sz="5400" dirty="0"/>
              <a:t>Summary</a:t>
            </a:r>
            <a:endParaRPr lang="en-GB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B65C4-1507-A3D5-AB64-4758F6629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6008" y="1042416"/>
            <a:ext cx="7031736" cy="531266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à"/>
            </a:pPr>
            <a:r>
              <a:rPr lang="en-GB" sz="2000" dirty="0"/>
              <a:t>The emittance and the time distribution s</a:t>
            </a:r>
            <a:r>
              <a:rPr lang="en-US" sz="2000" dirty="0" err="1"/>
              <a:t>eems</a:t>
            </a:r>
            <a:r>
              <a:rPr lang="en-US" sz="2000" dirty="0"/>
              <a:t> to improve for higher energy π</a:t>
            </a:r>
            <a:r>
              <a:rPr lang="en-US" sz="2000" baseline="30000" dirty="0"/>
              <a:t>+</a:t>
            </a:r>
            <a:r>
              <a:rPr lang="el-GR" sz="2000" dirty="0"/>
              <a:t>μ</a:t>
            </a:r>
            <a:r>
              <a:rPr lang="en-US" sz="2000" baseline="30000" dirty="0"/>
              <a:t>+</a:t>
            </a:r>
            <a:r>
              <a:rPr lang="en-US" sz="2000" dirty="0"/>
              <a:t> beams (300 – 400 MeV), which is expected.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sz="2000" dirty="0"/>
              <a:t>However, we are losing more particles for the beams in that energy range.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sz="2000" dirty="0"/>
              <a:t>The results of this week indicate that the emittance calculated from the </a:t>
            </a:r>
            <a:r>
              <a:rPr lang="en-US" sz="2000" dirty="0" err="1"/>
              <a:t>fullscale</a:t>
            </a:r>
            <a:r>
              <a:rPr lang="en-US" sz="2000" dirty="0"/>
              <a:t> simulation does not agree with the partial simulations of different sections of the </a:t>
            </a:r>
            <a:r>
              <a:rPr lang="en-US" sz="2000" dirty="0" err="1"/>
              <a:t>NOvA</a:t>
            </a:r>
            <a:r>
              <a:rPr lang="en-US" sz="2000" dirty="0"/>
              <a:t> target.</a:t>
            </a:r>
            <a:endParaRPr lang="en-GB" sz="2000" dirty="0"/>
          </a:p>
          <a:p>
            <a:pPr>
              <a:buFont typeface="Wingdings" panose="05000000000000000000" pitchFamily="2" charset="2"/>
              <a:buChar char="à"/>
            </a:pPr>
            <a:r>
              <a:rPr lang="en-GB" sz="2000" dirty="0">
                <a:solidFill>
                  <a:srgbClr val="C92127"/>
                </a:solidFill>
                <a:sym typeface="Wingdings" panose="05000000000000000000" pitchFamily="2" charset="2"/>
              </a:rPr>
              <a:t>Look at the beam characteristics of </a:t>
            </a:r>
            <a:r>
              <a:rPr lang="en-US" sz="2000" dirty="0">
                <a:solidFill>
                  <a:srgbClr val="C92127"/>
                </a:solidFill>
              </a:rPr>
              <a:t>π</a:t>
            </a:r>
            <a:r>
              <a:rPr lang="en-US" sz="2000" baseline="30000" dirty="0">
                <a:solidFill>
                  <a:srgbClr val="C92127"/>
                </a:solidFill>
              </a:rPr>
              <a:t>+</a:t>
            </a:r>
            <a:r>
              <a:rPr lang="el-GR" sz="2000" dirty="0">
                <a:solidFill>
                  <a:srgbClr val="C92127"/>
                </a:solidFill>
              </a:rPr>
              <a:t>μ</a:t>
            </a:r>
            <a:r>
              <a:rPr lang="en-US" sz="2000" baseline="30000" dirty="0">
                <a:solidFill>
                  <a:srgbClr val="C92127"/>
                </a:solidFill>
              </a:rPr>
              <a:t>+</a:t>
            </a:r>
            <a:r>
              <a:rPr lang="en-GB" sz="2000" dirty="0">
                <a:solidFill>
                  <a:srgbClr val="C92127"/>
                </a:solidFill>
                <a:sym typeface="Wingdings" panose="05000000000000000000" pitchFamily="2" charset="2"/>
              </a:rPr>
              <a:t> particles produced at different sections of the target.</a:t>
            </a:r>
            <a:endParaRPr lang="en-US" sz="2000" dirty="0">
              <a:solidFill>
                <a:srgbClr val="C92127"/>
              </a:solidFill>
              <a:sym typeface="Wingdings" panose="05000000000000000000" pitchFamily="2" charset="2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9B65C22-AF3A-3896-B402-CC7C3259A1ED}"/>
              </a:ext>
            </a:extLst>
          </p:cNvPr>
          <p:cNvSpPr txBox="1">
            <a:spLocks/>
          </p:cNvSpPr>
          <p:nvPr/>
        </p:nvSpPr>
        <p:spPr>
          <a:xfrm>
            <a:off x="5031408" y="1366537"/>
            <a:ext cx="6642432" cy="14630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ierstadt"/>
              <a:ea typeface="+mn-ea"/>
              <a:cs typeface="+mn-cs"/>
              <a:sym typeface="Wingdings" panose="05000000000000000000" pitchFamily="2" charset="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06029A-8123-6158-51B6-661795759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z="1200" smtClean="0"/>
              <a:t>22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33972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8F8889-B808-0008-3C90-56AE30CB62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DDD7A28-8718-FCA1-EAA5-892B552589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FF95FE-F963-EEBE-80ED-2BD4AA667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6281928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544797-5004-7A49-783D-792FF8180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6278590" cy="1463040"/>
          </a:xfrm>
        </p:spPr>
        <p:txBody>
          <a:bodyPr>
            <a:normAutofit/>
          </a:bodyPr>
          <a:lstStyle/>
          <a:p>
            <a:r>
              <a:rPr lang="en-US" dirty="0" err="1"/>
              <a:t>NOvA</a:t>
            </a:r>
            <a:r>
              <a:rPr lang="en-US" dirty="0"/>
              <a:t> target design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A5DE79-2D4C-3032-1D67-EC7DA10B1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7432" y="6419088"/>
            <a:ext cx="640080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48CC95F-0247-41B6-91CF-DC97C76A708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erstad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9C59C2-9C52-FC3A-CBBA-9A7F16AAA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0326" y="5490617"/>
            <a:ext cx="7551348" cy="10745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74CE9A-B86A-5C9B-6F91-9D0C931102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7268" y="1714530"/>
            <a:ext cx="4644384" cy="3428939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45919F1-CD8B-4514-6C9C-419EAB18B0B0}"/>
              </a:ext>
            </a:extLst>
          </p:cNvPr>
          <p:cNvSpPr txBox="1">
            <a:spLocks/>
          </p:cNvSpPr>
          <p:nvPr/>
        </p:nvSpPr>
        <p:spPr>
          <a:xfrm>
            <a:off x="517870" y="2762487"/>
            <a:ext cx="6278590" cy="2295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à"/>
            </a:pPr>
            <a:r>
              <a:rPr lang="en-US" sz="2000" dirty="0"/>
              <a:t>Material: Graphite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sz="2000" dirty="0"/>
              <a:t>The target is </a:t>
            </a:r>
            <a:r>
              <a:rPr lang="en-US" sz="2000" b="1" dirty="0">
                <a:solidFill>
                  <a:srgbClr val="C92127"/>
                </a:solidFill>
              </a:rPr>
              <a:t>78</a:t>
            </a:r>
            <a:r>
              <a:rPr lang="en-US" sz="2000" dirty="0"/>
              <a:t> cm in length and 0.74 cm wide.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sz="2000" dirty="0"/>
              <a:t>The target has 31 fins, each </a:t>
            </a:r>
            <a:r>
              <a:rPr lang="en-GB" sz="2000" dirty="0"/>
              <a:t>measuring 2.4 cm in length along the beam direction, and 6.3 cm in height, spaced by 0.05 cm gaps.</a:t>
            </a:r>
            <a:endParaRPr lang="en-US" sz="2000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A9492D1-51A1-3949-8CA6-56F478442CD6}"/>
              </a:ext>
            </a:extLst>
          </p:cNvPr>
          <p:cNvCxnSpPr>
            <a:cxnSpLocks/>
          </p:cNvCxnSpPr>
          <p:nvPr/>
        </p:nvCxnSpPr>
        <p:spPr>
          <a:xfrm>
            <a:off x="1790700" y="5743590"/>
            <a:ext cx="1504950" cy="0"/>
          </a:xfrm>
          <a:prstGeom prst="straightConnector1">
            <a:avLst/>
          </a:prstGeom>
          <a:ln w="38100" cap="flat" cmpd="sng" algn="ctr">
            <a:solidFill>
              <a:srgbClr val="C92127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372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27757D-E12F-82C0-D4E3-8A0CC603FF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red and white object with a black background&#10;&#10;AI-generated content may be incorrect.">
            <a:extLst>
              <a:ext uri="{FF2B5EF4-FFF2-40B4-BE49-F238E27FC236}">
                <a16:creationId xmlns:a16="http://schemas.microsoft.com/office/drawing/2014/main" id="{E55618A7-82B9-F8BC-873A-A31B01B5EC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17" b="17972"/>
          <a:stretch>
            <a:fillRect/>
          </a:stretch>
        </p:blipFill>
        <p:spPr>
          <a:xfrm>
            <a:off x="521208" y="2504544"/>
            <a:ext cx="12756987" cy="513975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869A68-5358-799A-1AD7-55A26ACC5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4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84F6D79-1D3E-4BC4-526D-3FEA087A1BE2}"/>
              </a:ext>
            </a:extLst>
          </p:cNvPr>
          <p:cNvSpPr txBox="1">
            <a:spLocks/>
          </p:cNvSpPr>
          <p:nvPr/>
        </p:nvSpPr>
        <p:spPr>
          <a:xfrm>
            <a:off x="6650736" y="978408"/>
            <a:ext cx="5020056" cy="42885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/>
              <a:t>Analysis of the proton beams</a:t>
            </a:r>
            <a:endParaRPr lang="en-GB" sz="5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FBD581-584A-7663-6FA1-49D0E50440A0}"/>
              </a:ext>
            </a:extLst>
          </p:cNvPr>
          <p:cNvSpPr/>
          <p:nvPr/>
        </p:nvSpPr>
        <p:spPr>
          <a:xfrm>
            <a:off x="423335" y="444149"/>
            <a:ext cx="6062134" cy="4995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0CF5858-B6AE-A063-3408-E432123FFE8B}"/>
              </a:ext>
            </a:extLst>
          </p:cNvPr>
          <p:cNvSpPr txBox="1">
            <a:spLocks/>
          </p:cNvSpPr>
          <p:nvPr/>
        </p:nvSpPr>
        <p:spPr>
          <a:xfrm>
            <a:off x="704851" y="1083670"/>
            <a:ext cx="5543550" cy="1280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à"/>
            </a:pPr>
            <a:r>
              <a:rPr lang="en-US" sz="2000" dirty="0"/>
              <a:t>100,000 primary protons were used in all the simulations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3A5975D-5D0F-AED3-3635-62B47AD0AFCB}"/>
              </a:ext>
            </a:extLst>
          </p:cNvPr>
          <p:cNvCxnSpPr>
            <a:cxnSpLocks/>
          </p:cNvCxnSpPr>
          <p:nvPr/>
        </p:nvCxnSpPr>
        <p:spPr>
          <a:xfrm>
            <a:off x="289733" y="5068003"/>
            <a:ext cx="1409700" cy="0"/>
          </a:xfrm>
          <a:prstGeom prst="straightConnector1">
            <a:avLst/>
          </a:prstGeom>
          <a:ln w="28575" cap="flat" cmpd="sng" algn="ctr">
            <a:solidFill>
              <a:srgbClr val="66286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E0EF754-C2EE-EB05-F60A-F58A673F14D4}"/>
              </a:ext>
            </a:extLst>
          </p:cNvPr>
          <p:cNvSpPr txBox="1"/>
          <p:nvPr/>
        </p:nvSpPr>
        <p:spPr>
          <a:xfrm>
            <a:off x="142875" y="4635500"/>
            <a:ext cx="1703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662865"/>
                </a:solidFill>
              </a:rPr>
              <a:t>Beam direction</a:t>
            </a:r>
            <a:endParaRPr lang="en-GB" dirty="0">
              <a:solidFill>
                <a:srgbClr val="662865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5A53546-96D2-FD6B-245C-3440661B9554}"/>
              </a:ext>
            </a:extLst>
          </p:cNvPr>
          <p:cNvCxnSpPr>
            <a:cxnSpLocks/>
          </p:cNvCxnSpPr>
          <p:nvPr/>
        </p:nvCxnSpPr>
        <p:spPr>
          <a:xfrm>
            <a:off x="704850" y="589141"/>
            <a:ext cx="5543550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7451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469B6-5D36-733F-D7BC-9A299C279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Proton tracks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3EB286-6520-4B6C-25BD-56298116D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E117EA-1A6D-A964-130A-36FBC9F48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265" y="1965489"/>
            <a:ext cx="9728002" cy="21261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2290A9-E405-CFD6-FF14-D0AC920EA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265" y="4091609"/>
            <a:ext cx="9681071" cy="212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528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1510E-8651-0E4A-7EA3-CA4D504A4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624175"/>
            <a:ext cx="11155680" cy="1463040"/>
          </a:xfrm>
        </p:spPr>
        <p:txBody>
          <a:bodyPr>
            <a:normAutofit/>
          </a:bodyPr>
          <a:lstStyle/>
          <a:p>
            <a:r>
              <a:rPr lang="en-US" sz="4000" dirty="0"/>
              <a:t>Proton beams detected at the end of the solenoid [</a:t>
            </a:r>
            <a:r>
              <a:rPr lang="en-US" sz="4000" dirty="0" err="1"/>
              <a:t>NOvA</a:t>
            </a:r>
            <a:r>
              <a:rPr lang="en-US" sz="4000" dirty="0"/>
              <a:t>]</a:t>
            </a:r>
            <a:endParaRPr lang="en-GB" sz="4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316462-0924-3319-21E3-E4407B343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6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F35DABF-0FD7-36B4-04D5-03DB842A8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604" y="1928069"/>
            <a:ext cx="8653930" cy="238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0DCA188-7ADA-D83B-5620-33BA0E2D4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604" y="4318041"/>
            <a:ext cx="8653930" cy="238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57E134-A22C-CFE8-279E-B7A9FFE0C2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4223" y="1290186"/>
            <a:ext cx="5248464" cy="63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580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8A06D4-CCC8-9BB0-C436-BE3BD937DA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5BA22-67DD-FE62-114C-50446394D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624175"/>
            <a:ext cx="11155680" cy="1463040"/>
          </a:xfrm>
        </p:spPr>
        <p:txBody>
          <a:bodyPr>
            <a:normAutofit/>
          </a:bodyPr>
          <a:lstStyle/>
          <a:p>
            <a:r>
              <a:rPr lang="en-US" sz="4000" dirty="0"/>
              <a:t>Proton beams detected at the end of the solenoid [Mu2e]</a:t>
            </a:r>
            <a:endParaRPr lang="en-GB" sz="4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6A02DC-17CA-A6EA-B7FD-17666531E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7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335C590-8634-3A2D-15EB-4071F7742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204" y="2004269"/>
            <a:ext cx="8653930" cy="238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62195103-329E-6C8A-3138-380921452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204" y="4394241"/>
            <a:ext cx="8653930" cy="238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C1C8E91-CA3E-747F-6917-CEC2DB4A7D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4329" y="1454699"/>
            <a:ext cx="5645729" cy="44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445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FB02CF-21ED-26DF-C436-72E41986AE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4DC7E-7F34-C630-65B8-95852677D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624175"/>
            <a:ext cx="11155680" cy="1463040"/>
          </a:xfrm>
        </p:spPr>
        <p:txBody>
          <a:bodyPr>
            <a:normAutofit/>
          </a:bodyPr>
          <a:lstStyle/>
          <a:p>
            <a:r>
              <a:rPr lang="en-US" sz="4000" dirty="0"/>
              <a:t>Proton beams transverse distribution at the end of the solenoid</a:t>
            </a:r>
            <a:endParaRPr lang="en-GB" sz="4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5ACF17-AA29-7350-B6BC-F8BE71ADC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8</a:t>
            </a:fld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1CC6D1D-8963-11BA-027B-7824E75F3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723" y="1936218"/>
            <a:ext cx="5015977" cy="420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C98511FD-EA82-DBFE-277E-8B29F4F75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36217"/>
            <a:ext cx="5015977" cy="420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B8F6F2-6932-C489-ABE4-0806A67A87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1199" y="6142197"/>
            <a:ext cx="4099018" cy="3203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4B6F47-376A-65BA-3464-81508047E6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8373" y="6071902"/>
            <a:ext cx="4099019" cy="49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251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2E83F7-64AB-2A74-68B8-3CE893CB1B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C49E5-362B-A729-729D-29D6425C2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624175"/>
            <a:ext cx="11155680" cy="1463040"/>
          </a:xfrm>
        </p:spPr>
        <p:txBody>
          <a:bodyPr>
            <a:normAutofit/>
          </a:bodyPr>
          <a:lstStyle/>
          <a:p>
            <a:r>
              <a:rPr lang="en-US" sz="4000" dirty="0"/>
              <a:t>Proton beams energy distribution at the end of the solenoid</a:t>
            </a:r>
            <a:endParaRPr lang="en-GB" sz="4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B09251-C7AB-FF0F-E6CF-10B2BB736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9</a:t>
            </a:fld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39803E3-D87D-A074-6B4B-78EF37BE6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94" y="1918206"/>
            <a:ext cx="5711973" cy="420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39495A83-B7B6-02E9-E9F8-029ADBFBB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867" y="1918206"/>
            <a:ext cx="5711973" cy="420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4A38962-F7D7-6B07-65D5-2C498DAB23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3487" y="6089915"/>
            <a:ext cx="4099018" cy="3203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10CBCF-0848-8090-8F07-B19712F919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1513" y="6089915"/>
            <a:ext cx="4099019" cy="49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692346"/>
      </p:ext>
    </p:extLst>
  </p:cSld>
  <p:clrMapOvr>
    <a:masterClrMapping/>
  </p:clrMapOvr>
</p:sld>
</file>

<file path=ppt/theme/theme1.xml><?xml version="1.0" encoding="utf-8"?>
<a:theme xmlns:a="http://schemas.openxmlformats.org/drawingml/2006/main" name="GestaltVTI">
  <a:themeElements>
    <a:clrScheme name="Gestalt">
      <a:dk1>
        <a:srgbClr val="000000"/>
      </a:dk1>
      <a:lt1>
        <a:sysClr val="window" lastClr="FFFFFF"/>
      </a:lt1>
      <a:dk2>
        <a:srgbClr val="262626"/>
      </a:dk2>
      <a:lt2>
        <a:srgbClr val="F7F7F7"/>
      </a:lt2>
      <a:accent1>
        <a:srgbClr val="EBA000"/>
      </a:accent1>
      <a:accent2>
        <a:srgbClr val="00BAC8"/>
      </a:accent2>
      <a:accent3>
        <a:srgbClr val="E64823"/>
      </a:accent3>
      <a:accent4>
        <a:srgbClr val="4D5AFF"/>
      </a:accent4>
      <a:accent5>
        <a:srgbClr val="FE5D21"/>
      </a:accent5>
      <a:accent6>
        <a:srgbClr val="00C777"/>
      </a:accent6>
      <a:hlink>
        <a:srgbClr val="2998E3"/>
      </a:hlink>
      <a:folHlink>
        <a:srgbClr val="939393"/>
      </a:folHlink>
    </a:clrScheme>
    <a:fontScheme name="Gestalt">
      <a:majorFont>
        <a:latin typeface="Bierstadt"/>
        <a:ea typeface=""/>
        <a:cs typeface=""/>
      </a:majorFont>
      <a:minorFont>
        <a:latin typeface="Bierstad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estaltVTI" id="{4F87C71D-53D1-4B71-BF97-FD0EA4B25665}" vid="{A110AFC4-8D8A-4C02-8885-7BA370B379B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8646</TotalTime>
  <Words>433</Words>
  <Application>Microsoft Office PowerPoint</Application>
  <PresentationFormat>Widescreen</PresentationFormat>
  <Paragraphs>65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Aptos</vt:lpstr>
      <vt:lpstr>Arial</vt:lpstr>
      <vt:lpstr>Bierstadt</vt:lpstr>
      <vt:lpstr>Wingdings</vt:lpstr>
      <vt:lpstr>GestaltVTI</vt:lpstr>
      <vt:lpstr>Target Studies for Muon Production</vt:lpstr>
      <vt:lpstr>Mu2e target design</vt:lpstr>
      <vt:lpstr>NOvA target design</vt:lpstr>
      <vt:lpstr>PowerPoint Presentation</vt:lpstr>
      <vt:lpstr>Proton tracks</vt:lpstr>
      <vt:lpstr>Proton beams detected at the end of the solenoid [NOvA]</vt:lpstr>
      <vt:lpstr>Proton beams detected at the end of the solenoid [Mu2e]</vt:lpstr>
      <vt:lpstr>Proton beams transverse distribution at the end of the solenoid</vt:lpstr>
      <vt:lpstr>Proton beams energy distribution at the end of the solenoid</vt:lpstr>
      <vt:lpstr>PowerPoint Presentation</vt:lpstr>
      <vt:lpstr>Pion tracks</vt:lpstr>
      <vt:lpstr>π+μ+ beams detected at the end of the solenoid [NOvA]</vt:lpstr>
      <vt:lpstr>π+μ+ beams detected at the end of the solenoid [Mu2e]</vt:lpstr>
      <vt:lpstr>π+μ+ beams energy distribution and emittance at the end of the solenoid</vt:lpstr>
      <vt:lpstr>π+μ+ beams time distribution at the end of the solenoid</vt:lpstr>
      <vt:lpstr>π+μ+ beams transverse distribution at the end of the solenoid</vt:lpstr>
      <vt:lpstr>Here, I sectioned the NOvA target</vt:lpstr>
      <vt:lpstr>π+μ+ beams time distribution for different sections [NOvA]</vt:lpstr>
      <vt:lpstr>π+μ+ beams transverse distribution for different sections [NOvA]</vt:lpstr>
      <vt:lpstr>π+μ+ beams energy distribution for different sections [NOvA]</vt:lpstr>
      <vt:lpstr>π+μ+ beams energy distribution for different sections [NOvA]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Ruaa Alharthy</dc:creator>
  <cp:lastModifiedBy>Ruaa Alharthy</cp:lastModifiedBy>
  <cp:revision>7</cp:revision>
  <cp:lastPrinted>2025-07-08T14:33:06Z</cp:lastPrinted>
  <dcterms:created xsi:type="dcterms:W3CDTF">2025-06-11T14:46:13Z</dcterms:created>
  <dcterms:modified xsi:type="dcterms:W3CDTF">2025-11-10T22:26:07Z</dcterms:modified>
</cp:coreProperties>
</file>