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sldIdLst>
    <p:sldId id="258" r:id="rId2"/>
    <p:sldId id="359" r:id="rId3"/>
    <p:sldId id="361" r:id="rId4"/>
    <p:sldId id="410" r:id="rId5"/>
    <p:sldId id="412" r:id="rId6"/>
    <p:sldId id="367" r:id="rId7"/>
    <p:sldId id="429" r:id="rId8"/>
    <p:sldId id="414" r:id="rId9"/>
    <p:sldId id="427" r:id="rId10"/>
    <p:sldId id="423" r:id="rId11"/>
    <p:sldId id="421" r:id="rId12"/>
    <p:sldId id="422" r:id="rId13"/>
    <p:sldId id="428" r:id="rId14"/>
    <p:sldId id="424" r:id="rId15"/>
    <p:sldId id="4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9FF"/>
    <a:srgbClr val="ABB1FF"/>
    <a:srgbClr val="FFDF97"/>
    <a:srgbClr val="EBA000"/>
    <a:srgbClr val="F4BEBF"/>
    <a:srgbClr val="C92127"/>
    <a:srgbClr val="662865"/>
    <a:srgbClr val="C2C2C2"/>
    <a:srgbClr val="946F66"/>
    <a:srgbClr val="CFB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913844-A413-43F7-ACD5-5242E36C7F57}" v="4" dt="2025-11-17T20:49:00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3635" autoAdjust="0"/>
  </p:normalViewPr>
  <p:slideViewPr>
    <p:cSldViewPr snapToGrid="0">
      <p:cViewPr varScale="1">
        <p:scale>
          <a:sx n="90" d="100"/>
          <a:sy n="90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aa Alharthy" userId="af90302a262a2744" providerId="LiveId" clId="{A654B486-927E-4661-913E-712A44412390}"/>
    <pc:docChg chg="undo custSel addSld delSld modSld sldOrd">
      <pc:chgData name="Ruaa Alharthy" userId="af90302a262a2744" providerId="LiveId" clId="{A654B486-927E-4661-913E-712A44412390}" dt="2025-11-17T22:22:21.103" v="5766" actId="20577"/>
      <pc:docMkLst>
        <pc:docMk/>
      </pc:docMkLst>
      <pc:sldChg chg="modSp">
        <pc:chgData name="Ruaa Alharthy" userId="af90302a262a2744" providerId="LiveId" clId="{A654B486-927E-4661-913E-712A44412390}" dt="2025-11-17T20:48:04.444" v="4574" actId="20577"/>
        <pc:sldMkLst>
          <pc:docMk/>
          <pc:sldMk cId="627260718" sldId="258"/>
        </pc:sldMkLst>
        <pc:spChg chg="mod">
          <ac:chgData name="Ruaa Alharthy" userId="af90302a262a2744" providerId="LiveId" clId="{A654B486-927E-4661-913E-712A44412390}" dt="2025-11-17T20:48:04.444" v="4574" actId="20577"/>
          <ac:spMkLst>
            <pc:docMk/>
            <pc:sldMk cId="627260718" sldId="258"/>
            <ac:spMk id="3" creationId="{DEB01092-A64B-C93F-7E7A-43B3357BE9AD}"/>
          </ac:spMkLst>
        </pc:spChg>
      </pc:sldChg>
      <pc:sldChg chg="modSp del mod modShow">
        <pc:chgData name="Ruaa Alharthy" userId="af90302a262a2744" providerId="LiveId" clId="{A654B486-927E-4661-913E-712A44412390}" dt="2025-11-17T21:15:41.739" v="4816" actId="47"/>
        <pc:sldMkLst>
          <pc:docMk/>
          <pc:sldMk cId="676054533" sldId="293"/>
        </pc:sldMkLst>
      </pc:sldChg>
      <pc:sldChg chg="modSp mod modShow">
        <pc:chgData name="Ruaa Alharthy" userId="af90302a262a2744" providerId="LiveId" clId="{A654B486-927E-4661-913E-712A44412390}" dt="2025-11-17T21:15:44.278" v="4817" actId="729"/>
        <pc:sldMkLst>
          <pc:docMk/>
          <pc:sldMk cId="106372039" sldId="359"/>
        </pc:sldMkLst>
        <pc:spChg chg="mod">
          <ac:chgData name="Ruaa Alharthy" userId="af90302a262a2744" providerId="LiveId" clId="{A654B486-927E-4661-913E-712A44412390}" dt="2025-11-03T21:48:12.124" v="2315" actId="403"/>
          <ac:spMkLst>
            <pc:docMk/>
            <pc:sldMk cId="106372039" sldId="359"/>
            <ac:spMk id="13" creationId="{445919F1-CD8B-4514-6C9C-419EAB18B0B0}"/>
          </ac:spMkLst>
        </pc:spChg>
      </pc:sldChg>
      <pc:sldChg chg="addSp delSp modSp mod modShow">
        <pc:chgData name="Ruaa Alharthy" userId="af90302a262a2744" providerId="LiveId" clId="{A654B486-927E-4661-913E-712A44412390}" dt="2025-11-17T21:15:39.077" v="4815" actId="729"/>
        <pc:sldMkLst>
          <pc:docMk/>
          <pc:sldMk cId="2847451061" sldId="361"/>
        </pc:sldMkLst>
        <pc:spChg chg="add mod">
          <ac:chgData name="Ruaa Alharthy" userId="af90302a262a2744" providerId="LiveId" clId="{A654B486-927E-4661-913E-712A44412390}" dt="2025-11-06T20:05:00.146" v="2646" actId="14100"/>
          <ac:spMkLst>
            <pc:docMk/>
            <pc:sldMk cId="2847451061" sldId="361"/>
            <ac:spMk id="2" creationId="{60CF5858-B6AE-A063-3408-E432123FFE8B}"/>
          </ac:spMkLst>
        </pc:spChg>
        <pc:spChg chg="mod">
          <ac:chgData name="Ruaa Alharthy" userId="af90302a262a2744" providerId="LiveId" clId="{A654B486-927E-4661-913E-712A44412390}" dt="2025-11-03T21:24:42.802" v="1649" actId="20577"/>
          <ac:spMkLst>
            <pc:docMk/>
            <pc:sldMk cId="2847451061" sldId="361"/>
            <ac:spMk id="5" creationId="{284F6D79-1D3E-4BC4-526D-3FEA087A1BE2}"/>
          </ac:spMkLst>
        </pc:spChg>
        <pc:spChg chg="mod">
          <ac:chgData name="Ruaa Alharthy" userId="af90302a262a2744" providerId="LiveId" clId="{A654B486-927E-4661-913E-712A44412390}" dt="2025-11-06T20:04:02.079" v="2638" actId="1076"/>
          <ac:spMkLst>
            <pc:docMk/>
            <pc:sldMk cId="2847451061" sldId="361"/>
            <ac:spMk id="6" creationId="{A8FBD581-584A-7663-6FA1-49D0E50440A0}"/>
          </ac:spMkLst>
        </pc:spChg>
        <pc:spChg chg="add mod">
          <ac:chgData name="Ruaa Alharthy" userId="af90302a262a2744" providerId="LiveId" clId="{A654B486-927E-4661-913E-712A44412390}" dt="2025-11-06T20:07:15.469" v="2673" actId="1076"/>
          <ac:spMkLst>
            <pc:docMk/>
            <pc:sldMk cId="2847451061" sldId="361"/>
            <ac:spMk id="17" creationId="{3E0EF754-C2EE-EB05-F60A-F58A673F14D4}"/>
          </ac:spMkLst>
        </pc:spChg>
        <pc:picChg chg="add mod ord modCrop">
          <ac:chgData name="Ruaa Alharthy" userId="af90302a262a2744" providerId="LiveId" clId="{A654B486-927E-4661-913E-712A44412390}" dt="2025-11-06T20:07:06.223" v="2672" actId="1076"/>
          <ac:picMkLst>
            <pc:docMk/>
            <pc:sldMk cId="2847451061" sldId="361"/>
            <ac:picMk id="13" creationId="{E55618A7-82B9-F8BC-873A-A31B01B5ECEA}"/>
          </ac:picMkLst>
        </pc:picChg>
        <pc:cxnChg chg="add mod">
          <ac:chgData name="Ruaa Alharthy" userId="af90302a262a2744" providerId="LiveId" clId="{A654B486-927E-4661-913E-712A44412390}" dt="2025-11-06T20:07:15.469" v="2673" actId="1076"/>
          <ac:cxnSpMkLst>
            <pc:docMk/>
            <pc:sldMk cId="2847451061" sldId="361"/>
            <ac:cxnSpMk id="15" creationId="{83A5975D-5D0F-AED3-3635-62B47AD0AFCB}"/>
          </ac:cxnSpMkLst>
        </pc:cxnChg>
        <pc:cxnChg chg="add mod">
          <ac:chgData name="Ruaa Alharthy" userId="af90302a262a2744" providerId="LiveId" clId="{A654B486-927E-4661-913E-712A44412390}" dt="2025-11-06T20:04:48.960" v="2644" actId="14100"/>
          <ac:cxnSpMkLst>
            <pc:docMk/>
            <pc:sldMk cId="2847451061" sldId="361"/>
            <ac:cxnSpMk id="19" creationId="{75A53546-96D2-FD6B-245C-3440661B9554}"/>
          </ac:cxnSpMkLst>
        </pc:cxnChg>
      </pc:sldChg>
      <pc:sldChg chg="addSp delSp modSp mod">
        <pc:chgData name="Ruaa Alharthy" userId="af90302a262a2744" providerId="LiveId" clId="{A654B486-927E-4661-913E-712A44412390}" dt="2025-11-06T20:06:04.993" v="2661" actId="1076"/>
        <pc:sldMkLst>
          <pc:docMk/>
          <pc:sldMk cId="2407689702" sldId="367"/>
        </pc:sldMkLst>
        <pc:spChg chg="mod">
          <ac:chgData name="Ruaa Alharthy" userId="af90302a262a2744" providerId="LiveId" clId="{A654B486-927E-4661-913E-712A44412390}" dt="2025-11-03T21:24:55.203" v="1652" actId="20577"/>
          <ac:spMkLst>
            <pc:docMk/>
            <pc:sldMk cId="2407689702" sldId="367"/>
            <ac:spMk id="5" creationId="{2CE2EF06-215F-4FB9-3DF4-E2515352780E}"/>
          </ac:spMkLst>
        </pc:spChg>
        <pc:spChg chg="add mod">
          <ac:chgData name="Ruaa Alharthy" userId="af90302a262a2744" providerId="LiveId" clId="{A654B486-927E-4661-913E-712A44412390}" dt="2025-11-06T20:05:15.035" v="2648"/>
          <ac:spMkLst>
            <pc:docMk/>
            <pc:sldMk cId="2407689702" sldId="367"/>
            <ac:spMk id="9" creationId="{929C6FE7-8115-B23C-947A-D4C0656B17AF}"/>
          </ac:spMkLst>
        </pc:spChg>
        <pc:spChg chg="add mod">
          <ac:chgData name="Ruaa Alharthy" userId="af90302a262a2744" providerId="LiveId" clId="{A654B486-927E-4661-913E-712A44412390}" dt="2025-11-06T20:05:15.035" v="2648"/>
          <ac:spMkLst>
            <pc:docMk/>
            <pc:sldMk cId="2407689702" sldId="367"/>
            <ac:spMk id="10" creationId="{1895E08E-D036-7A00-B4B8-55BA9407A4B0}"/>
          </ac:spMkLst>
        </pc:spChg>
        <pc:picChg chg="add mod">
          <ac:chgData name="Ruaa Alharthy" userId="af90302a262a2744" providerId="LiveId" clId="{A654B486-927E-4661-913E-712A44412390}" dt="2025-11-06T20:05:38.140" v="2656" actId="14100"/>
          <ac:picMkLst>
            <pc:docMk/>
            <pc:sldMk cId="2407689702" sldId="367"/>
            <ac:picMk id="11" creationId="{2E97FB98-6ECC-56AC-B9B0-71C8A82E94D4}"/>
          </ac:picMkLst>
        </pc:picChg>
        <pc:cxnChg chg="add mod">
          <ac:chgData name="Ruaa Alharthy" userId="af90302a262a2744" providerId="LiveId" clId="{A654B486-927E-4661-913E-712A44412390}" dt="2025-11-06T20:05:15.035" v="2648"/>
          <ac:cxnSpMkLst>
            <pc:docMk/>
            <pc:sldMk cId="2407689702" sldId="367"/>
            <ac:cxnSpMk id="12" creationId="{8FDB1347-B2F1-30F0-11AB-4951153D3286}"/>
          </ac:cxnSpMkLst>
        </pc:cxnChg>
        <pc:cxnChg chg="add mod">
          <ac:chgData name="Ruaa Alharthy" userId="af90302a262a2744" providerId="LiveId" clId="{A654B486-927E-4661-913E-712A44412390}" dt="2025-11-06T20:06:04.993" v="2661" actId="1076"/>
          <ac:cxnSpMkLst>
            <pc:docMk/>
            <pc:sldMk cId="2407689702" sldId="367"/>
            <ac:cxnSpMk id="13" creationId="{78692AE7-4A6F-813A-5133-43AEFEED10ED}"/>
          </ac:cxnSpMkLst>
        </pc:cxnChg>
      </pc:sldChg>
      <pc:sldChg chg="addSp delSp modSp new del mod ord modShow">
        <pc:chgData name="Ruaa Alharthy" userId="af90302a262a2744" providerId="LiveId" clId="{A654B486-927E-4661-913E-712A44412390}" dt="2025-11-17T21:15:46.985" v="4818" actId="47"/>
        <pc:sldMkLst>
          <pc:docMk/>
          <pc:sldMk cId="1780528942" sldId="394"/>
        </pc:sldMkLst>
      </pc:sldChg>
      <pc:sldChg chg="addSp delSp modSp add del mod modShow">
        <pc:chgData name="Ruaa Alharthy" userId="af90302a262a2744" providerId="LiveId" clId="{A654B486-927E-4661-913E-712A44412390}" dt="2025-11-17T21:10:04.873" v="4761" actId="47"/>
        <pc:sldMkLst>
          <pc:docMk/>
          <pc:sldMk cId="4550946" sldId="395"/>
        </pc:sldMkLst>
      </pc:sldChg>
      <pc:sldChg chg="addSp modSp new mod modShow">
        <pc:chgData name="Ruaa Alharthy" userId="af90302a262a2744" providerId="LiveId" clId="{A654B486-927E-4661-913E-712A44412390}" dt="2025-11-17T21:19:18.234" v="4860" actId="729"/>
        <pc:sldMkLst>
          <pc:docMk/>
          <pc:sldMk cId="2306580162" sldId="410"/>
        </pc:sldMkLst>
        <pc:spChg chg="mod">
          <ac:chgData name="Ruaa Alharthy" userId="af90302a262a2744" providerId="LiveId" clId="{A654B486-927E-4661-913E-712A44412390}" dt="2025-11-03T20:51:04.887" v="1262" actId="1076"/>
          <ac:spMkLst>
            <pc:docMk/>
            <pc:sldMk cId="2306580162" sldId="410"/>
            <ac:spMk id="2" creationId="{2191510E-8651-0E4A-7EA3-CA4D504A4D5D}"/>
          </ac:spMkLst>
        </pc:spChg>
        <pc:picChg chg="add mod">
          <ac:chgData name="Ruaa Alharthy" userId="af90302a262a2744" providerId="LiveId" clId="{A654B486-927E-4661-913E-712A44412390}" dt="2025-11-03T21:03:10.083" v="1379" actId="1076"/>
          <ac:picMkLst>
            <pc:docMk/>
            <pc:sldMk cId="2306580162" sldId="410"/>
            <ac:picMk id="4" creationId="{1957E134-A22C-CFE8-279E-B7A9FFE0C228}"/>
          </ac:picMkLst>
        </pc:picChg>
        <pc:picChg chg="add mod">
          <ac:chgData name="Ruaa Alharthy" userId="af90302a262a2744" providerId="LiveId" clId="{A654B486-927E-4661-913E-712A44412390}" dt="2025-11-03T20:52:00.784" v="1272" actId="1076"/>
          <ac:picMkLst>
            <pc:docMk/>
            <pc:sldMk cId="2306580162" sldId="410"/>
            <ac:picMk id="1026" creationId="{BF35DABF-0FD7-36B4-04D5-03DB842A808E}"/>
          </ac:picMkLst>
        </pc:picChg>
        <pc:picChg chg="add mod">
          <ac:chgData name="Ruaa Alharthy" userId="af90302a262a2744" providerId="LiveId" clId="{A654B486-927E-4661-913E-712A44412390}" dt="2025-11-03T20:52:00.784" v="1272" actId="1076"/>
          <ac:picMkLst>
            <pc:docMk/>
            <pc:sldMk cId="2306580162" sldId="410"/>
            <ac:picMk id="1028" creationId="{D0DCA188-7ADA-D83B-5620-33BA0E2D4D16}"/>
          </ac:picMkLst>
        </pc:picChg>
      </pc:sldChg>
      <pc:sldChg chg="addSp delSp modSp add del mod modShow">
        <pc:chgData name="Ruaa Alharthy" userId="af90302a262a2744" providerId="LiveId" clId="{A654B486-927E-4661-913E-712A44412390}" dt="2025-11-17T21:15:50.658" v="4819" actId="47"/>
        <pc:sldMkLst>
          <pc:docMk/>
          <pc:sldMk cId="2079445072" sldId="411"/>
        </pc:sldMkLst>
      </pc:sldChg>
      <pc:sldChg chg="addSp delSp modSp add mod modShow">
        <pc:chgData name="Ruaa Alharthy" userId="af90302a262a2744" providerId="LiveId" clId="{A654B486-927E-4661-913E-712A44412390}" dt="2025-11-17T21:17:32.674" v="4858" actId="1076"/>
        <pc:sldMkLst>
          <pc:docMk/>
          <pc:sldMk cId="3395251348" sldId="412"/>
        </pc:sldMkLst>
        <pc:spChg chg="mod">
          <ac:chgData name="Ruaa Alharthy" userId="af90302a262a2744" providerId="LiveId" clId="{A654B486-927E-4661-913E-712A44412390}" dt="2025-11-17T21:16:23.100" v="4840" actId="20577"/>
          <ac:spMkLst>
            <pc:docMk/>
            <pc:sldMk cId="3395251348" sldId="412"/>
            <ac:spMk id="2" creationId="{CD44DC7E-7F34-C630-65B8-95852677DB3A}"/>
          </ac:spMkLst>
        </pc:spChg>
        <pc:picChg chg="add del mod">
          <ac:chgData name="Ruaa Alharthy" userId="af90302a262a2744" providerId="LiveId" clId="{A654B486-927E-4661-913E-712A44412390}" dt="2025-11-17T21:16:30.149" v="4842" actId="478"/>
          <ac:picMkLst>
            <pc:docMk/>
            <pc:sldMk cId="3395251348" sldId="412"/>
            <ac:picMk id="4" creationId="{3AB8F6F2-6932-C489-ABE4-0806A67A8701}"/>
          </ac:picMkLst>
        </pc:picChg>
        <pc:picChg chg="add mod">
          <ac:chgData name="Ruaa Alharthy" userId="af90302a262a2744" providerId="LiveId" clId="{A654B486-927E-4661-913E-712A44412390}" dt="2025-11-17T21:16:38.995" v="4845" actId="1076"/>
          <ac:picMkLst>
            <pc:docMk/>
            <pc:sldMk cId="3395251348" sldId="412"/>
            <ac:picMk id="5" creationId="{7D4B6F47-376A-65BA-3464-81508047E662}"/>
          </ac:picMkLst>
        </pc:picChg>
        <pc:picChg chg="add mod">
          <ac:chgData name="Ruaa Alharthy" userId="af90302a262a2744" providerId="LiveId" clId="{A654B486-927E-4661-913E-712A44412390}" dt="2025-11-17T21:17:32.674" v="4858" actId="1076"/>
          <ac:picMkLst>
            <pc:docMk/>
            <pc:sldMk cId="3395251348" sldId="412"/>
            <ac:picMk id="2050" creationId="{9C6AC043-8D2F-8B29-AF3B-0160D3A9D45A}"/>
          </ac:picMkLst>
        </pc:picChg>
        <pc:picChg chg="add mod">
          <ac:chgData name="Ruaa Alharthy" userId="af90302a262a2744" providerId="LiveId" clId="{A654B486-927E-4661-913E-712A44412390}" dt="2025-11-17T21:17:32.674" v="4858" actId="1076"/>
          <ac:picMkLst>
            <pc:docMk/>
            <pc:sldMk cId="3395251348" sldId="412"/>
            <ac:picMk id="2052" creationId="{8B2B6BFF-F9D3-7CC6-2B01-96B03AD48A48}"/>
          </ac:picMkLst>
        </pc:picChg>
        <pc:picChg chg="add del mod">
          <ac:chgData name="Ruaa Alharthy" userId="af90302a262a2744" providerId="LiveId" clId="{A654B486-927E-4661-913E-712A44412390}" dt="2025-11-17T21:16:26.950" v="4841" actId="478"/>
          <ac:picMkLst>
            <pc:docMk/>
            <pc:sldMk cId="3395251348" sldId="412"/>
            <ac:picMk id="3074" creationId="{51CC6D1D-8963-11BA-027B-7824E75F37EA}"/>
          </ac:picMkLst>
        </pc:picChg>
        <pc:picChg chg="add del mod">
          <ac:chgData name="Ruaa Alharthy" userId="af90302a262a2744" providerId="LiveId" clId="{A654B486-927E-4661-913E-712A44412390}" dt="2025-11-17T21:16:26.950" v="4841" actId="478"/>
          <ac:picMkLst>
            <pc:docMk/>
            <pc:sldMk cId="3395251348" sldId="412"/>
            <ac:picMk id="3076" creationId="{C98511FD-EA82-DBFE-277E-8B29F4F754FA}"/>
          </ac:picMkLst>
        </pc:picChg>
      </pc:sldChg>
      <pc:sldChg chg="addSp delSp modSp add del mod modShow">
        <pc:chgData name="Ruaa Alharthy" userId="af90302a262a2744" providerId="LiveId" clId="{A654B486-927E-4661-913E-712A44412390}" dt="2025-11-17T21:17:37.743" v="4859" actId="47"/>
        <pc:sldMkLst>
          <pc:docMk/>
          <pc:sldMk cId="443692346" sldId="413"/>
        </pc:sldMkLst>
      </pc:sldChg>
      <pc:sldChg chg="addSp delSp modSp add mod">
        <pc:chgData name="Ruaa Alharthy" userId="af90302a262a2744" providerId="LiveId" clId="{A654B486-927E-4661-913E-712A44412390}" dt="2025-11-17T21:30:25.255" v="4916" actId="1076"/>
        <pc:sldMkLst>
          <pc:docMk/>
          <pc:sldMk cId="1739031642" sldId="414"/>
        </pc:sldMkLst>
        <pc:spChg chg="mod">
          <ac:chgData name="Ruaa Alharthy" userId="af90302a262a2744" providerId="LiveId" clId="{A654B486-927E-4661-913E-712A44412390}" dt="2025-11-03T21:05:17.251" v="1397" actId="947"/>
          <ac:spMkLst>
            <pc:docMk/>
            <pc:sldMk cId="1739031642" sldId="414"/>
            <ac:spMk id="2" creationId="{BA0DB755-C68C-4BDF-A4A8-D8539FF97242}"/>
          </ac:spMkLst>
        </pc:spChg>
        <pc:picChg chg="add del mod">
          <ac:chgData name="Ruaa Alharthy" userId="af90302a262a2744" providerId="LiveId" clId="{A654B486-927E-4661-913E-712A44412390}" dt="2025-11-17T21:06:55.344" v="4728" actId="478"/>
          <ac:picMkLst>
            <pc:docMk/>
            <pc:sldMk cId="1739031642" sldId="414"/>
            <ac:picMk id="5" creationId="{18221964-145A-8689-F6BF-712CA19E9CD6}"/>
          </ac:picMkLst>
        </pc:picChg>
        <pc:picChg chg="add del mod modCrop">
          <ac:chgData name="Ruaa Alharthy" userId="af90302a262a2744" providerId="LiveId" clId="{A654B486-927E-4661-913E-712A44412390}" dt="2025-11-17T21:09:33.011" v="4757" actId="478"/>
          <ac:picMkLst>
            <pc:docMk/>
            <pc:sldMk cId="1739031642" sldId="414"/>
            <ac:picMk id="6" creationId="{BEA86A54-603F-159B-3618-C558447D4F99}"/>
          </ac:picMkLst>
        </pc:picChg>
        <pc:picChg chg="add del mod modCrop">
          <ac:chgData name="Ruaa Alharthy" userId="af90302a262a2744" providerId="LiveId" clId="{A654B486-927E-4661-913E-712A44412390}" dt="2025-11-17T21:09:33.011" v="4757" actId="478"/>
          <ac:picMkLst>
            <pc:docMk/>
            <pc:sldMk cId="1739031642" sldId="414"/>
            <ac:picMk id="8" creationId="{291CFB39-934C-4FF3-0474-B63F193CC68D}"/>
          </ac:picMkLst>
        </pc:picChg>
        <pc:picChg chg="add mod modCrop">
          <ac:chgData name="Ruaa Alharthy" userId="af90302a262a2744" providerId="LiveId" clId="{A654B486-927E-4661-913E-712A44412390}" dt="2025-11-17T21:30:25.255" v="4916" actId="1076"/>
          <ac:picMkLst>
            <pc:docMk/>
            <pc:sldMk cId="1739031642" sldId="414"/>
            <ac:picMk id="9" creationId="{86B38DCD-9DF6-1529-C576-EF18ED35C397}"/>
          </ac:picMkLst>
        </pc:picChg>
        <pc:picChg chg="add del mod modCrop">
          <ac:chgData name="Ruaa Alharthy" userId="af90302a262a2744" providerId="LiveId" clId="{A654B486-927E-4661-913E-712A44412390}" dt="2025-11-17T21:09:33.011" v="4757" actId="478"/>
          <ac:picMkLst>
            <pc:docMk/>
            <pc:sldMk cId="1739031642" sldId="414"/>
            <ac:picMk id="10" creationId="{FCC584C0-AE0C-2FBB-679A-847418C20FB3}"/>
          </ac:picMkLst>
        </pc:picChg>
        <pc:picChg chg="add mod modCrop">
          <ac:chgData name="Ruaa Alharthy" userId="af90302a262a2744" providerId="LiveId" clId="{A654B486-927E-4661-913E-712A44412390}" dt="2025-11-17T21:30:25.255" v="4916" actId="1076"/>
          <ac:picMkLst>
            <pc:docMk/>
            <pc:sldMk cId="1739031642" sldId="414"/>
            <ac:picMk id="12" creationId="{98DDDF76-64AB-D6AD-8A7C-4E1BDF4441C3}"/>
          </ac:picMkLst>
        </pc:picChg>
        <pc:picChg chg="add mod modCrop">
          <ac:chgData name="Ruaa Alharthy" userId="af90302a262a2744" providerId="LiveId" clId="{A654B486-927E-4661-913E-712A44412390}" dt="2025-11-17T21:30:25.255" v="4916" actId="1076"/>
          <ac:picMkLst>
            <pc:docMk/>
            <pc:sldMk cId="1739031642" sldId="414"/>
            <ac:picMk id="14" creationId="{D912323F-3772-388F-2EE1-6E6A52727C86}"/>
          </ac:picMkLst>
        </pc:picChg>
      </pc:sldChg>
      <pc:sldChg chg="addSp delSp modSp add del mod">
        <pc:chgData name="Ruaa Alharthy" userId="af90302a262a2744" providerId="LiveId" clId="{A654B486-927E-4661-913E-712A44412390}" dt="2025-11-17T21:06:11.927" v="4724" actId="47"/>
        <pc:sldMkLst>
          <pc:docMk/>
          <pc:sldMk cId="1999450946" sldId="415"/>
        </pc:sldMkLst>
      </pc:sldChg>
      <pc:sldChg chg="addSp delSp modSp add del mod">
        <pc:chgData name="Ruaa Alharthy" userId="af90302a262a2744" providerId="LiveId" clId="{A654B486-927E-4661-913E-712A44412390}" dt="2025-11-17T21:13:12.893" v="4795" actId="47"/>
        <pc:sldMkLst>
          <pc:docMk/>
          <pc:sldMk cId="1653855475" sldId="416"/>
        </pc:sldMkLst>
      </pc:sldChg>
      <pc:sldChg chg="addSp delSp modSp add del mod">
        <pc:chgData name="Ruaa Alharthy" userId="af90302a262a2744" providerId="LiveId" clId="{A654B486-927E-4661-913E-712A44412390}" dt="2025-11-17T21:13:12.893" v="4795" actId="47"/>
        <pc:sldMkLst>
          <pc:docMk/>
          <pc:sldMk cId="2794557035" sldId="417"/>
        </pc:sldMkLst>
      </pc:sldChg>
      <pc:sldChg chg="addSp delSp modSp add del mod ord">
        <pc:chgData name="Ruaa Alharthy" userId="af90302a262a2744" providerId="LiveId" clId="{A654B486-927E-4661-913E-712A44412390}" dt="2025-11-17T21:13:12.893" v="4795" actId="47"/>
        <pc:sldMkLst>
          <pc:docMk/>
          <pc:sldMk cId="3059000017" sldId="420"/>
        </pc:sldMkLst>
      </pc:sldChg>
      <pc:sldChg chg="addSp delSp modSp add mod">
        <pc:chgData name="Ruaa Alharthy" userId="af90302a262a2744" providerId="LiveId" clId="{A654B486-927E-4661-913E-712A44412390}" dt="2025-11-17T20:56:02.687" v="4641" actId="1076"/>
        <pc:sldMkLst>
          <pc:docMk/>
          <pc:sldMk cId="1052050251" sldId="421"/>
        </pc:sldMkLst>
        <pc:spChg chg="mod">
          <ac:chgData name="Ruaa Alharthy" userId="af90302a262a2744" providerId="LiveId" clId="{A654B486-927E-4661-913E-712A44412390}" dt="2025-11-10T21:52:01.453" v="2898" actId="20577"/>
          <ac:spMkLst>
            <pc:docMk/>
            <pc:sldMk cId="1052050251" sldId="421"/>
            <ac:spMk id="2" creationId="{65330E06-F096-5F12-27E4-2F0485068E52}"/>
          </ac:spMkLst>
        </pc:spChg>
        <pc:picChg chg="add del mod">
          <ac:chgData name="Ruaa Alharthy" userId="af90302a262a2744" providerId="LiveId" clId="{A654B486-927E-4661-913E-712A44412390}" dt="2025-11-17T20:48:31.492" v="4577" actId="478"/>
          <ac:picMkLst>
            <pc:docMk/>
            <pc:sldMk cId="1052050251" sldId="421"/>
            <ac:picMk id="4" creationId="{5B454178-6E1C-0A0A-75BC-16990E0AD84C}"/>
          </ac:picMkLst>
        </pc:picChg>
        <pc:picChg chg="mod">
          <ac:chgData name="Ruaa Alharthy" userId="af90302a262a2744" providerId="LiveId" clId="{A654B486-927E-4661-913E-712A44412390}" dt="2025-11-10T21:51:34.911" v="2885" actId="1076"/>
          <ac:picMkLst>
            <pc:docMk/>
            <pc:sldMk cId="1052050251" sldId="421"/>
            <ac:picMk id="5" creationId="{BED82449-58C7-BDF5-BDDA-CC182578B8D3}"/>
          </ac:picMkLst>
        </pc:picChg>
        <pc:picChg chg="add del mod">
          <ac:chgData name="Ruaa Alharthy" userId="af90302a262a2744" providerId="LiveId" clId="{A654B486-927E-4661-913E-712A44412390}" dt="2025-11-17T20:48:31.492" v="4577" actId="478"/>
          <ac:picMkLst>
            <pc:docMk/>
            <pc:sldMk cId="1052050251" sldId="421"/>
            <ac:picMk id="6" creationId="{A80D53C9-55DE-454D-432D-8C21D1603205}"/>
          </ac:picMkLst>
        </pc:picChg>
        <pc:picChg chg="add del mod">
          <ac:chgData name="Ruaa Alharthy" userId="af90302a262a2744" providerId="LiveId" clId="{A654B486-927E-4661-913E-712A44412390}" dt="2025-11-17T20:53:27.303" v="4628" actId="478"/>
          <ac:picMkLst>
            <pc:docMk/>
            <pc:sldMk cId="1052050251" sldId="421"/>
            <ac:picMk id="7" creationId="{B6E76A89-C4B8-8DE5-B4D8-C7E9D7E0434F}"/>
          </ac:picMkLst>
        </pc:picChg>
        <pc:picChg chg="add del mod">
          <ac:chgData name="Ruaa Alharthy" userId="af90302a262a2744" providerId="LiveId" clId="{A654B486-927E-4661-913E-712A44412390}" dt="2025-11-17T20:48:31.492" v="4577" actId="478"/>
          <ac:picMkLst>
            <pc:docMk/>
            <pc:sldMk cId="1052050251" sldId="421"/>
            <ac:picMk id="8" creationId="{C9DA4196-8007-BDC1-81A8-FA54B1F208DD}"/>
          </ac:picMkLst>
        </pc:picChg>
        <pc:picChg chg="add del mod">
          <ac:chgData name="Ruaa Alharthy" userId="af90302a262a2744" providerId="LiveId" clId="{A654B486-927E-4661-913E-712A44412390}" dt="2025-11-17T20:53:27.303" v="4628" actId="478"/>
          <ac:picMkLst>
            <pc:docMk/>
            <pc:sldMk cId="1052050251" sldId="421"/>
            <ac:picMk id="9" creationId="{75788C92-3F1C-5C69-6255-7934F54F7E69}"/>
          </ac:picMkLst>
        </pc:picChg>
        <pc:picChg chg="add del mod">
          <ac:chgData name="Ruaa Alharthy" userId="af90302a262a2744" providerId="LiveId" clId="{A654B486-927E-4661-913E-712A44412390}" dt="2025-11-17T20:48:31.492" v="4577" actId="478"/>
          <ac:picMkLst>
            <pc:docMk/>
            <pc:sldMk cId="1052050251" sldId="421"/>
            <ac:picMk id="10" creationId="{5CF21965-E4F0-A3AC-C998-5E94EFC959F0}"/>
          </ac:picMkLst>
        </pc:picChg>
        <pc:picChg chg="add del mod">
          <ac:chgData name="Ruaa Alharthy" userId="af90302a262a2744" providerId="LiveId" clId="{A654B486-927E-4661-913E-712A44412390}" dt="2025-11-17T20:53:27.303" v="4628" actId="478"/>
          <ac:picMkLst>
            <pc:docMk/>
            <pc:sldMk cId="1052050251" sldId="421"/>
            <ac:picMk id="11" creationId="{118E38DF-CFD0-6B4C-9B0E-77B6017450B0}"/>
          </ac:picMkLst>
        </pc:picChg>
        <pc:picChg chg="add del mod">
          <ac:chgData name="Ruaa Alharthy" userId="af90302a262a2744" providerId="LiveId" clId="{A654B486-927E-4661-913E-712A44412390}" dt="2025-11-17T20:53:27.303" v="4628" actId="478"/>
          <ac:picMkLst>
            <pc:docMk/>
            <pc:sldMk cId="1052050251" sldId="421"/>
            <ac:picMk id="13" creationId="{B84A0169-762B-301A-7EC0-F04DAA510D89}"/>
          </ac:picMkLst>
        </pc:picChg>
        <pc:picChg chg="add mod modCrop">
          <ac:chgData name="Ruaa Alharthy" userId="af90302a262a2744" providerId="LiveId" clId="{A654B486-927E-4661-913E-712A44412390}" dt="2025-11-17T20:52:40.403" v="4625" actId="14100"/>
          <ac:picMkLst>
            <pc:docMk/>
            <pc:sldMk cId="1052050251" sldId="421"/>
            <ac:picMk id="14" creationId="{E316550E-C65E-B193-56CD-4FF6166A60B4}"/>
          </ac:picMkLst>
        </pc:picChg>
        <pc:picChg chg="add mod modCrop">
          <ac:chgData name="Ruaa Alharthy" userId="af90302a262a2744" providerId="LiveId" clId="{A654B486-927E-4661-913E-712A44412390}" dt="2025-11-17T20:52:13.375" v="4619" actId="14100"/>
          <ac:picMkLst>
            <pc:docMk/>
            <pc:sldMk cId="1052050251" sldId="421"/>
            <ac:picMk id="16" creationId="{96610263-D51F-FFB0-ED99-338786C00506}"/>
          </ac:picMkLst>
        </pc:picChg>
        <pc:picChg chg="add mod modCrop">
          <ac:chgData name="Ruaa Alharthy" userId="af90302a262a2744" providerId="LiveId" clId="{A654B486-927E-4661-913E-712A44412390}" dt="2025-11-17T20:51:45.686" v="4614" actId="1076"/>
          <ac:picMkLst>
            <pc:docMk/>
            <pc:sldMk cId="1052050251" sldId="421"/>
            <ac:picMk id="18" creationId="{5ECE7765-2521-6BCE-C556-856B409E32C5}"/>
          </ac:picMkLst>
        </pc:picChg>
        <pc:picChg chg="add mod modCrop">
          <ac:chgData name="Ruaa Alharthy" userId="af90302a262a2744" providerId="LiveId" clId="{A654B486-927E-4661-913E-712A44412390}" dt="2025-11-17T20:50:35.247" v="4604" actId="732"/>
          <ac:picMkLst>
            <pc:docMk/>
            <pc:sldMk cId="1052050251" sldId="421"/>
            <ac:picMk id="20" creationId="{55A4597A-D6CD-03B7-0CFE-8E7976BFF03B}"/>
          </ac:picMkLst>
        </pc:picChg>
        <pc:picChg chg="add mod">
          <ac:chgData name="Ruaa Alharthy" userId="af90302a262a2744" providerId="LiveId" clId="{A654B486-927E-4661-913E-712A44412390}" dt="2025-11-17T20:54:38.508" v="4632" actId="1076"/>
          <ac:picMkLst>
            <pc:docMk/>
            <pc:sldMk cId="1052050251" sldId="421"/>
            <ac:picMk id="22" creationId="{0933AC13-CCFD-E0E6-615B-B031CBA43EA5}"/>
          </ac:picMkLst>
        </pc:picChg>
        <pc:picChg chg="add mod">
          <ac:chgData name="Ruaa Alharthy" userId="af90302a262a2744" providerId="LiveId" clId="{A654B486-927E-4661-913E-712A44412390}" dt="2025-11-17T20:55:08.619" v="4635" actId="1076"/>
          <ac:picMkLst>
            <pc:docMk/>
            <pc:sldMk cId="1052050251" sldId="421"/>
            <ac:picMk id="24" creationId="{2B8BEC67-1F98-2F14-0CD1-FC4BAF3E64D3}"/>
          </ac:picMkLst>
        </pc:picChg>
        <pc:picChg chg="add mod">
          <ac:chgData name="Ruaa Alharthy" userId="af90302a262a2744" providerId="LiveId" clId="{A654B486-927E-4661-913E-712A44412390}" dt="2025-11-17T20:55:38.344" v="4638" actId="1076"/>
          <ac:picMkLst>
            <pc:docMk/>
            <pc:sldMk cId="1052050251" sldId="421"/>
            <ac:picMk id="26" creationId="{160DE627-E704-11B3-61D2-828E7FF3F831}"/>
          </ac:picMkLst>
        </pc:picChg>
        <pc:picChg chg="add mod">
          <ac:chgData name="Ruaa Alharthy" userId="af90302a262a2744" providerId="LiveId" clId="{A654B486-927E-4661-913E-712A44412390}" dt="2025-11-17T20:56:02.687" v="4641" actId="1076"/>
          <ac:picMkLst>
            <pc:docMk/>
            <pc:sldMk cId="1052050251" sldId="421"/>
            <ac:picMk id="28" creationId="{8ED1B2D7-535D-089F-C6EC-8D69AD8317D3}"/>
          </ac:picMkLst>
        </pc:picChg>
      </pc:sldChg>
      <pc:sldChg chg="addSp delSp modSp add mod">
        <pc:chgData name="Ruaa Alharthy" userId="af90302a262a2744" providerId="LiveId" clId="{A654B486-927E-4661-913E-712A44412390}" dt="2025-11-17T21:02:58.535" v="4703" actId="1076"/>
        <pc:sldMkLst>
          <pc:docMk/>
          <pc:sldMk cId="2431173435" sldId="422"/>
        </pc:sldMkLst>
        <pc:spChg chg="mod">
          <ac:chgData name="Ruaa Alharthy" userId="af90302a262a2744" providerId="LiveId" clId="{A654B486-927E-4661-913E-712A44412390}" dt="2025-11-10T21:52:24.252" v="2899"/>
          <ac:spMkLst>
            <pc:docMk/>
            <pc:sldMk cId="2431173435" sldId="422"/>
            <ac:spMk id="2" creationId="{47D1EF08-D0E3-4775-1154-C85D57B46C58}"/>
          </ac:spMkLst>
        </pc:spChg>
        <pc:picChg chg="add mod modCrop">
          <ac:chgData name="Ruaa Alharthy" userId="af90302a262a2744" providerId="LiveId" clId="{A654B486-927E-4661-913E-712A44412390}" dt="2025-11-17T20:59:57.789" v="4681" actId="1076"/>
          <ac:picMkLst>
            <pc:docMk/>
            <pc:sldMk cId="2431173435" sldId="422"/>
            <ac:picMk id="5" creationId="{E7795EC1-057F-803B-4180-888BF64A7B9A}"/>
          </ac:picMkLst>
        </pc:picChg>
        <pc:picChg chg="add del mod">
          <ac:chgData name="Ruaa Alharthy" userId="af90302a262a2744" providerId="LiveId" clId="{A654B486-927E-4661-913E-712A44412390}" dt="2025-11-17T21:00:24.125" v="4684" actId="478"/>
          <ac:picMkLst>
            <pc:docMk/>
            <pc:sldMk cId="2431173435" sldId="422"/>
            <ac:picMk id="6" creationId="{03CFDB41-A38E-E0F1-A2E1-001671706908}"/>
          </ac:picMkLst>
        </pc:picChg>
        <pc:picChg chg="add mod modCrop">
          <ac:chgData name="Ruaa Alharthy" userId="af90302a262a2744" providerId="LiveId" clId="{A654B486-927E-4661-913E-712A44412390}" dt="2025-11-17T21:00:16.067" v="4682" actId="1076"/>
          <ac:picMkLst>
            <pc:docMk/>
            <pc:sldMk cId="2431173435" sldId="422"/>
            <ac:picMk id="8" creationId="{EB416628-001A-8634-84DB-783FCE2622EB}"/>
          </ac:picMkLst>
        </pc:picChg>
        <pc:picChg chg="add del mod">
          <ac:chgData name="Ruaa Alharthy" userId="af90302a262a2744" providerId="LiveId" clId="{A654B486-927E-4661-913E-712A44412390}" dt="2025-11-17T21:00:24.125" v="4684" actId="478"/>
          <ac:picMkLst>
            <pc:docMk/>
            <pc:sldMk cId="2431173435" sldId="422"/>
            <ac:picMk id="10" creationId="{3FBDE8C8-AF9C-2093-66AB-E6AD0BF38071}"/>
          </ac:picMkLst>
        </pc:picChg>
        <pc:picChg chg="add mod modCrop">
          <ac:chgData name="Ruaa Alharthy" userId="af90302a262a2744" providerId="LiveId" clId="{A654B486-927E-4661-913E-712A44412390}" dt="2025-11-17T20:59:00.888" v="4671" actId="1076"/>
          <ac:picMkLst>
            <pc:docMk/>
            <pc:sldMk cId="2431173435" sldId="422"/>
            <ac:picMk id="11" creationId="{6FA0690A-4F34-98CC-B7CA-1C54CFA11DE8}"/>
          </ac:picMkLst>
        </pc:picChg>
        <pc:picChg chg="add mod modCrop">
          <ac:chgData name="Ruaa Alharthy" userId="af90302a262a2744" providerId="LiveId" clId="{A654B486-927E-4661-913E-712A44412390}" dt="2025-11-17T21:02:58.535" v="4703" actId="1076"/>
          <ac:picMkLst>
            <pc:docMk/>
            <pc:sldMk cId="2431173435" sldId="422"/>
            <ac:picMk id="13" creationId="{87E52D51-5732-4C35-9A8D-C3D42783A10B}"/>
          </ac:picMkLst>
        </pc:picChg>
        <pc:picChg chg="add mod">
          <ac:chgData name="Ruaa Alharthy" userId="af90302a262a2744" providerId="LiveId" clId="{A654B486-927E-4661-913E-712A44412390}" dt="2025-11-17T21:01:10.773" v="4691" actId="14100"/>
          <ac:picMkLst>
            <pc:docMk/>
            <pc:sldMk cId="2431173435" sldId="422"/>
            <ac:picMk id="15" creationId="{EF27F92C-E41D-FB53-576A-85FE16106821}"/>
          </ac:picMkLst>
        </pc:picChg>
        <pc:picChg chg="add mod">
          <ac:chgData name="Ruaa Alharthy" userId="af90302a262a2744" providerId="LiveId" clId="{A654B486-927E-4661-913E-712A44412390}" dt="2025-11-17T21:01:47.747" v="4696" actId="1076"/>
          <ac:picMkLst>
            <pc:docMk/>
            <pc:sldMk cId="2431173435" sldId="422"/>
            <ac:picMk id="17" creationId="{0F5B4FB3-393B-8252-654A-743E3CE49C55}"/>
          </ac:picMkLst>
        </pc:picChg>
        <pc:picChg chg="add del mod">
          <ac:chgData name="Ruaa Alharthy" userId="af90302a262a2744" providerId="LiveId" clId="{A654B486-927E-4661-913E-712A44412390}" dt="2025-11-17T21:00:24.125" v="4684" actId="478"/>
          <ac:picMkLst>
            <pc:docMk/>
            <pc:sldMk cId="2431173435" sldId="422"/>
            <ac:picMk id="18" creationId="{64A4CAA3-0D55-E817-81DB-1FDA06237F0B}"/>
          </ac:picMkLst>
        </pc:picChg>
        <pc:picChg chg="add del mod">
          <ac:chgData name="Ruaa Alharthy" userId="af90302a262a2744" providerId="LiveId" clId="{A654B486-927E-4661-913E-712A44412390}" dt="2025-11-17T21:00:24.125" v="4684" actId="478"/>
          <ac:picMkLst>
            <pc:docMk/>
            <pc:sldMk cId="2431173435" sldId="422"/>
            <ac:picMk id="20" creationId="{9004116B-076A-8CB3-34AE-453C896FD97F}"/>
          </ac:picMkLst>
        </pc:picChg>
        <pc:picChg chg="add mod">
          <ac:chgData name="Ruaa Alharthy" userId="af90302a262a2744" providerId="LiveId" clId="{A654B486-927E-4661-913E-712A44412390}" dt="2025-11-10T21:51:41.199" v="2887"/>
          <ac:picMkLst>
            <pc:docMk/>
            <pc:sldMk cId="2431173435" sldId="422"/>
            <ac:picMk id="21" creationId="{F571442B-3C10-48E8-02E0-FAF46E283121}"/>
          </ac:picMkLst>
        </pc:picChg>
        <pc:picChg chg="add mod">
          <ac:chgData name="Ruaa Alharthy" userId="af90302a262a2744" providerId="LiveId" clId="{A654B486-927E-4661-913E-712A44412390}" dt="2025-11-17T21:02:11.894" v="4699" actId="1076"/>
          <ac:picMkLst>
            <pc:docMk/>
            <pc:sldMk cId="2431173435" sldId="422"/>
            <ac:picMk id="22" creationId="{E068F304-6F88-0771-58C4-872F78B7FB72}"/>
          </ac:picMkLst>
        </pc:picChg>
        <pc:picChg chg="add mod">
          <ac:chgData name="Ruaa Alharthy" userId="af90302a262a2744" providerId="LiveId" clId="{A654B486-927E-4661-913E-712A44412390}" dt="2025-11-17T21:02:53.636" v="4702" actId="1076"/>
          <ac:picMkLst>
            <pc:docMk/>
            <pc:sldMk cId="2431173435" sldId="422"/>
            <ac:picMk id="24" creationId="{D2EDFB6C-6C4F-05F4-06CF-DC6404C56982}"/>
          </ac:picMkLst>
        </pc:picChg>
      </pc:sldChg>
      <pc:sldChg chg="addSp modSp new mod">
        <pc:chgData name="Ruaa Alharthy" userId="af90302a262a2744" providerId="LiveId" clId="{A654B486-927E-4661-913E-712A44412390}" dt="2025-11-13T22:39:01.755" v="4551" actId="403"/>
        <pc:sldMkLst>
          <pc:docMk/>
          <pc:sldMk cId="3360259274" sldId="423"/>
        </pc:sldMkLst>
        <pc:spChg chg="mod">
          <ac:chgData name="Ruaa Alharthy" userId="af90302a262a2744" providerId="LiveId" clId="{A654B486-927E-4661-913E-712A44412390}" dt="2025-11-10T21:40:29.402" v="2795" actId="20577"/>
          <ac:spMkLst>
            <pc:docMk/>
            <pc:sldMk cId="3360259274" sldId="423"/>
            <ac:spMk id="2" creationId="{4F96930B-0556-72CF-3BE8-23870A0256A5}"/>
          </ac:spMkLst>
        </pc:spChg>
        <pc:spChg chg="add mod">
          <ac:chgData name="Ruaa Alharthy" userId="af90302a262a2744" providerId="LiveId" clId="{A654B486-927E-4661-913E-712A44412390}" dt="2025-11-13T22:39:01.755" v="4551" actId="403"/>
          <ac:spMkLst>
            <pc:docMk/>
            <pc:sldMk cId="3360259274" sldId="423"/>
            <ac:spMk id="5" creationId="{1B460F6A-8336-5138-7362-6D226D9C5409}"/>
          </ac:spMkLst>
        </pc:spChg>
        <pc:spChg chg="add mod">
          <ac:chgData name="Ruaa Alharthy" userId="af90302a262a2744" providerId="LiveId" clId="{A654B486-927E-4661-913E-712A44412390}" dt="2025-11-13T22:21:56.908" v="4550" actId="1076"/>
          <ac:spMkLst>
            <pc:docMk/>
            <pc:sldMk cId="3360259274" sldId="423"/>
            <ac:spMk id="9" creationId="{748F2F28-376D-23B8-C274-6E215FF4A3C4}"/>
          </ac:spMkLst>
        </pc:spChg>
        <pc:spChg chg="add mod">
          <ac:chgData name="Ruaa Alharthy" userId="af90302a262a2744" providerId="LiveId" clId="{A654B486-927E-4661-913E-712A44412390}" dt="2025-11-13T22:21:56.908" v="4550" actId="1076"/>
          <ac:spMkLst>
            <pc:docMk/>
            <pc:sldMk cId="3360259274" sldId="423"/>
            <ac:spMk id="10" creationId="{F782D090-E454-680A-4552-3D11D1450296}"/>
          </ac:spMkLst>
        </pc:spChg>
        <pc:spChg chg="add mod">
          <ac:chgData name="Ruaa Alharthy" userId="af90302a262a2744" providerId="LiveId" clId="{A654B486-927E-4661-913E-712A44412390}" dt="2025-11-13T22:21:56.908" v="4550" actId="1076"/>
          <ac:spMkLst>
            <pc:docMk/>
            <pc:sldMk cId="3360259274" sldId="423"/>
            <ac:spMk id="11" creationId="{38815962-D470-463D-1C20-FD46E8B35F26}"/>
          </ac:spMkLst>
        </pc:spChg>
        <pc:spChg chg="add mod">
          <ac:chgData name="Ruaa Alharthy" userId="af90302a262a2744" providerId="LiveId" clId="{A654B486-927E-4661-913E-712A44412390}" dt="2025-11-13T22:21:56.908" v="4550" actId="1076"/>
          <ac:spMkLst>
            <pc:docMk/>
            <pc:sldMk cId="3360259274" sldId="423"/>
            <ac:spMk id="12" creationId="{42EDBE29-3060-A58E-BA62-1537C84F5C72}"/>
          </ac:spMkLst>
        </pc:spChg>
        <pc:picChg chg="add mod">
          <ac:chgData name="Ruaa Alharthy" userId="af90302a262a2744" providerId="LiveId" clId="{A654B486-927E-4661-913E-712A44412390}" dt="2025-11-13T22:21:56.908" v="4550" actId="1076"/>
          <ac:picMkLst>
            <pc:docMk/>
            <pc:sldMk cId="3360259274" sldId="423"/>
            <ac:picMk id="4" creationId="{76DEED99-4842-7584-FB82-EF52342E9CDE}"/>
          </ac:picMkLst>
        </pc:picChg>
        <pc:cxnChg chg="add mod">
          <ac:chgData name="Ruaa Alharthy" userId="af90302a262a2744" providerId="LiveId" clId="{A654B486-927E-4661-913E-712A44412390}" dt="2025-11-13T22:21:56.908" v="4550" actId="1076"/>
          <ac:cxnSpMkLst>
            <pc:docMk/>
            <pc:sldMk cId="3360259274" sldId="423"/>
            <ac:cxnSpMk id="6" creationId="{5EE52C25-A7D9-E6C0-2DE0-93E4C577FCB7}"/>
          </ac:cxnSpMkLst>
        </pc:cxnChg>
        <pc:cxnChg chg="add mod">
          <ac:chgData name="Ruaa Alharthy" userId="af90302a262a2744" providerId="LiveId" clId="{A654B486-927E-4661-913E-712A44412390}" dt="2025-11-13T22:21:56.908" v="4550" actId="1076"/>
          <ac:cxnSpMkLst>
            <pc:docMk/>
            <pc:sldMk cId="3360259274" sldId="423"/>
            <ac:cxnSpMk id="7" creationId="{74AB7A68-7D60-B02B-463A-F0E874037BB0}"/>
          </ac:cxnSpMkLst>
        </pc:cxnChg>
        <pc:cxnChg chg="add mod">
          <ac:chgData name="Ruaa Alharthy" userId="af90302a262a2744" providerId="LiveId" clId="{A654B486-927E-4661-913E-712A44412390}" dt="2025-11-13T22:21:56.908" v="4550" actId="1076"/>
          <ac:cxnSpMkLst>
            <pc:docMk/>
            <pc:sldMk cId="3360259274" sldId="423"/>
            <ac:cxnSpMk id="8" creationId="{8F2C0B90-254E-6317-84A0-0D1616946528}"/>
          </ac:cxnSpMkLst>
        </pc:cxnChg>
      </pc:sldChg>
      <pc:sldChg chg="addSp delSp modSp add mod ord">
        <pc:chgData name="Ruaa Alharthy" userId="af90302a262a2744" providerId="LiveId" clId="{A654B486-927E-4661-913E-712A44412390}" dt="2025-11-17T21:47:32.564" v="5342" actId="207"/>
        <pc:sldMkLst>
          <pc:docMk/>
          <pc:sldMk cId="1732792076" sldId="424"/>
        </pc:sldMkLst>
        <pc:spChg chg="mod">
          <ac:chgData name="Ruaa Alharthy" userId="af90302a262a2744" providerId="LiveId" clId="{A654B486-927E-4661-913E-712A44412390}" dt="2025-11-10T21:52:27.560" v="2902"/>
          <ac:spMkLst>
            <pc:docMk/>
            <pc:sldMk cId="1732792076" sldId="424"/>
            <ac:spMk id="2" creationId="{55A79A0E-2551-ED24-E341-8BE09A648D5E}"/>
          </ac:spMkLst>
        </pc:spChg>
        <pc:graphicFrameChg chg="add mod modGraphic">
          <ac:chgData name="Ruaa Alharthy" userId="af90302a262a2744" providerId="LiveId" clId="{A654B486-927E-4661-913E-712A44412390}" dt="2025-11-17T21:47:09.098" v="5337" actId="1076"/>
          <ac:graphicFrameMkLst>
            <pc:docMk/>
            <pc:sldMk cId="1732792076" sldId="424"/>
            <ac:graphicFrameMk id="12" creationId="{0D01FB27-3B69-20B0-025F-C7C8CBCBB94C}"/>
          </ac:graphicFrameMkLst>
        </pc:graphicFrameChg>
        <pc:graphicFrameChg chg="add mod modGraphic">
          <ac:chgData name="Ruaa Alharthy" userId="af90302a262a2744" providerId="LiveId" clId="{A654B486-927E-4661-913E-712A44412390}" dt="2025-11-17T21:47:32.564" v="5342" actId="207"/>
          <ac:graphicFrameMkLst>
            <pc:docMk/>
            <pc:sldMk cId="1732792076" sldId="424"/>
            <ac:graphicFrameMk id="13" creationId="{0EE7E646-46F2-E801-C4FE-2996DAC7D00E}"/>
          </ac:graphicFrameMkLst>
        </pc:graphicFrameChg>
        <pc:picChg chg="add mod">
          <ac:chgData name="Ruaa Alharthy" userId="af90302a262a2744" providerId="LiveId" clId="{A654B486-927E-4661-913E-712A44412390}" dt="2025-11-17T21:39:25.308" v="5216" actId="1076"/>
          <ac:picMkLst>
            <pc:docMk/>
            <pc:sldMk cId="1732792076" sldId="424"/>
            <ac:picMk id="5" creationId="{2C994EAA-3C2B-CF04-ED03-3D9344D3D581}"/>
          </ac:picMkLst>
        </pc:picChg>
        <pc:picChg chg="add mod">
          <ac:chgData name="Ruaa Alharthy" userId="af90302a262a2744" providerId="LiveId" clId="{A654B486-927E-4661-913E-712A44412390}" dt="2025-11-17T21:39:28.023" v="5217" actId="1076"/>
          <ac:picMkLst>
            <pc:docMk/>
            <pc:sldMk cId="1732792076" sldId="424"/>
            <ac:picMk id="7" creationId="{624A02F9-E23F-5CA2-9CE1-8430C3C31C96}"/>
          </ac:picMkLst>
        </pc:picChg>
        <pc:picChg chg="add mod">
          <ac:chgData name="Ruaa Alharthy" userId="af90302a262a2744" providerId="LiveId" clId="{A654B486-927E-4661-913E-712A44412390}" dt="2025-11-17T21:39:25.308" v="5216" actId="1076"/>
          <ac:picMkLst>
            <pc:docMk/>
            <pc:sldMk cId="1732792076" sldId="424"/>
            <ac:picMk id="9" creationId="{C4059C81-D9F0-4E08-750C-B33C6E4FA3C1}"/>
          </ac:picMkLst>
        </pc:picChg>
        <pc:picChg chg="add mod">
          <ac:chgData name="Ruaa Alharthy" userId="af90302a262a2744" providerId="LiveId" clId="{A654B486-927E-4661-913E-712A44412390}" dt="2025-11-17T21:39:28.023" v="5217" actId="1076"/>
          <ac:picMkLst>
            <pc:docMk/>
            <pc:sldMk cId="1732792076" sldId="424"/>
            <ac:picMk id="11" creationId="{28A0FA26-595E-242C-E283-D7F628C89488}"/>
          </ac:picMkLst>
        </pc:picChg>
        <pc:picChg chg="add mod">
          <ac:chgData name="Ruaa Alharthy" userId="af90302a262a2744" providerId="LiveId" clId="{A654B486-927E-4661-913E-712A44412390}" dt="2025-11-10T21:51:46.420" v="2890"/>
          <ac:picMkLst>
            <pc:docMk/>
            <pc:sldMk cId="1732792076" sldId="424"/>
            <ac:picMk id="15" creationId="{CF5E5163-68FA-BB9A-BE5B-2CFF50B7855F}"/>
          </ac:picMkLst>
        </pc:picChg>
        <pc:picChg chg="add del mod">
          <ac:chgData name="Ruaa Alharthy" userId="af90302a262a2744" providerId="LiveId" clId="{A654B486-927E-4661-913E-712A44412390}" dt="2025-11-17T21:03:32.954" v="4705" actId="478"/>
          <ac:picMkLst>
            <pc:docMk/>
            <pc:sldMk cId="1732792076" sldId="424"/>
            <ac:picMk id="19" creationId="{1D7BF8FE-0E58-A9E3-7489-E6CD4A0D3947}"/>
          </ac:picMkLst>
        </pc:picChg>
        <pc:picChg chg="add del mod">
          <ac:chgData name="Ruaa Alharthy" userId="af90302a262a2744" providerId="LiveId" clId="{A654B486-927E-4661-913E-712A44412390}" dt="2025-11-17T21:03:32.954" v="4705" actId="478"/>
          <ac:picMkLst>
            <pc:docMk/>
            <pc:sldMk cId="1732792076" sldId="424"/>
            <ac:picMk id="22" creationId="{E97B9F24-2213-9F65-44C4-C343BEB5C96A}"/>
          </ac:picMkLst>
        </pc:picChg>
        <pc:picChg chg="add del mod">
          <ac:chgData name="Ruaa Alharthy" userId="af90302a262a2744" providerId="LiveId" clId="{A654B486-927E-4661-913E-712A44412390}" dt="2025-11-17T21:03:32.954" v="4705" actId="478"/>
          <ac:picMkLst>
            <pc:docMk/>
            <pc:sldMk cId="1732792076" sldId="424"/>
            <ac:picMk id="24" creationId="{19FC54CD-7FCB-1714-6E49-582D3B421601}"/>
          </ac:picMkLst>
        </pc:picChg>
        <pc:picChg chg="add del mod">
          <ac:chgData name="Ruaa Alharthy" userId="af90302a262a2744" providerId="LiveId" clId="{A654B486-927E-4661-913E-712A44412390}" dt="2025-11-17T21:03:32.954" v="4705" actId="478"/>
          <ac:picMkLst>
            <pc:docMk/>
            <pc:sldMk cId="1732792076" sldId="424"/>
            <ac:picMk id="26" creationId="{4866185C-4916-B5C8-B8A4-FCA1F572A22A}"/>
          </ac:picMkLst>
        </pc:picChg>
      </pc:sldChg>
      <pc:sldChg chg="addSp delSp modSp add del mod">
        <pc:chgData name="Ruaa Alharthy" userId="af90302a262a2744" providerId="LiveId" clId="{A654B486-927E-4661-913E-712A44412390}" dt="2025-11-17T21:36:03.009" v="5164" actId="47"/>
        <pc:sldMkLst>
          <pc:docMk/>
          <pc:sldMk cId="2011100741" sldId="425"/>
        </pc:sldMkLst>
      </pc:sldChg>
      <pc:sldChg chg="addSp modSp add mod ord">
        <pc:chgData name="Ruaa Alharthy" userId="af90302a262a2744" providerId="LiveId" clId="{A654B486-927E-4661-913E-712A44412390}" dt="2025-11-17T22:22:21.103" v="5766" actId="20577"/>
        <pc:sldMkLst>
          <pc:docMk/>
          <pc:sldMk cId="3864954180" sldId="426"/>
        </pc:sldMkLst>
        <pc:spChg chg="mod">
          <ac:chgData name="Ruaa Alharthy" userId="af90302a262a2744" providerId="LiveId" clId="{A654B486-927E-4661-913E-712A44412390}" dt="2025-11-17T21:37:44.300" v="5187" actId="20577"/>
          <ac:spMkLst>
            <pc:docMk/>
            <pc:sldMk cId="3864954180" sldId="426"/>
            <ac:spMk id="2" creationId="{D88405D5-B53F-B8A7-6595-7280DA8E793A}"/>
          </ac:spMkLst>
        </pc:spChg>
        <pc:spChg chg="mod">
          <ac:chgData name="Ruaa Alharthy" userId="af90302a262a2744" providerId="LiveId" clId="{A654B486-927E-4661-913E-712A44412390}" dt="2025-11-17T22:22:21.103" v="5766" actId="20577"/>
          <ac:spMkLst>
            <pc:docMk/>
            <pc:sldMk cId="3864954180" sldId="426"/>
            <ac:spMk id="3" creationId="{F8EEA09C-62DF-2AF1-8DB9-62749D9F25F5}"/>
          </ac:spMkLst>
        </pc:spChg>
      </pc:sldChg>
      <pc:sldChg chg="addSp delSp modSp add mod">
        <pc:chgData name="Ruaa Alharthy" userId="af90302a262a2744" providerId="LiveId" clId="{A654B486-927E-4661-913E-712A44412390}" dt="2025-11-17T21:15:16.927" v="4814" actId="1076"/>
        <pc:sldMkLst>
          <pc:docMk/>
          <pc:sldMk cId="1174961056" sldId="427"/>
        </pc:sldMkLst>
        <pc:picChg chg="del">
          <ac:chgData name="Ruaa Alharthy" userId="af90302a262a2744" providerId="LiveId" clId="{A654B486-927E-4661-913E-712A44412390}" dt="2025-11-17T21:12:31.525" v="4787" actId="478"/>
          <ac:picMkLst>
            <pc:docMk/>
            <pc:sldMk cId="1174961056" sldId="427"/>
            <ac:picMk id="9" creationId="{D1A9B4FA-B372-E435-1979-5F5098594232}"/>
          </ac:picMkLst>
        </pc:picChg>
        <pc:picChg chg="del">
          <ac:chgData name="Ruaa Alharthy" userId="af90302a262a2744" providerId="LiveId" clId="{A654B486-927E-4661-913E-712A44412390}" dt="2025-11-17T21:12:31.525" v="4787" actId="478"/>
          <ac:picMkLst>
            <pc:docMk/>
            <pc:sldMk cId="1174961056" sldId="427"/>
            <ac:picMk id="12" creationId="{13D3843E-A496-4558-AA2B-9B813A44CC65}"/>
          </ac:picMkLst>
        </pc:picChg>
        <pc:picChg chg="del">
          <ac:chgData name="Ruaa Alharthy" userId="af90302a262a2744" providerId="LiveId" clId="{A654B486-927E-4661-913E-712A44412390}" dt="2025-11-17T21:12:31.525" v="4787" actId="478"/>
          <ac:picMkLst>
            <pc:docMk/>
            <pc:sldMk cId="1174961056" sldId="427"/>
            <ac:picMk id="14" creationId="{D5632343-806C-2307-2EAE-3D2EE86C437C}"/>
          </ac:picMkLst>
        </pc:picChg>
        <pc:picChg chg="add del mod">
          <ac:chgData name="Ruaa Alharthy" userId="af90302a262a2744" providerId="LiveId" clId="{A654B486-927E-4661-913E-712A44412390}" dt="2025-11-17T21:14:21.758" v="4799" actId="478"/>
          <ac:picMkLst>
            <pc:docMk/>
            <pc:sldMk cId="1174961056" sldId="427"/>
            <ac:picMk id="1026" creationId="{8DE0A3AF-781C-665C-9EF7-1048E8B86841}"/>
          </ac:picMkLst>
        </pc:picChg>
        <pc:picChg chg="add del mod">
          <ac:chgData name="Ruaa Alharthy" userId="af90302a262a2744" providerId="LiveId" clId="{A654B486-927E-4661-913E-712A44412390}" dt="2025-11-17T21:14:41.994" v="4804" actId="478"/>
          <ac:picMkLst>
            <pc:docMk/>
            <pc:sldMk cId="1174961056" sldId="427"/>
            <ac:picMk id="1028" creationId="{4F8C0DDF-8AA1-DC1F-1C5B-9CC5D0BE1C1A}"/>
          </ac:picMkLst>
        </pc:picChg>
        <pc:picChg chg="add del mod">
          <ac:chgData name="Ruaa Alharthy" userId="af90302a262a2744" providerId="LiveId" clId="{A654B486-927E-4661-913E-712A44412390}" dt="2025-11-17T21:14:50.339" v="4806" actId="478"/>
          <ac:picMkLst>
            <pc:docMk/>
            <pc:sldMk cId="1174961056" sldId="427"/>
            <ac:picMk id="1030" creationId="{2D672EFB-3D2D-F5D7-8BF8-4E4CD8F5B398}"/>
          </ac:picMkLst>
        </pc:picChg>
        <pc:picChg chg="add mod">
          <ac:chgData name="Ruaa Alharthy" userId="af90302a262a2744" providerId="LiveId" clId="{A654B486-927E-4661-913E-712A44412390}" dt="2025-11-17T21:15:16.927" v="4814" actId="1076"/>
          <ac:picMkLst>
            <pc:docMk/>
            <pc:sldMk cId="1174961056" sldId="427"/>
            <ac:picMk id="1032" creationId="{C238EFAC-DFA7-48BB-5EB5-A8BFFCDF0AFD}"/>
          </ac:picMkLst>
        </pc:picChg>
        <pc:picChg chg="add mod">
          <ac:chgData name="Ruaa Alharthy" userId="af90302a262a2744" providerId="LiveId" clId="{A654B486-927E-4661-913E-712A44412390}" dt="2025-11-17T21:15:16.927" v="4814" actId="1076"/>
          <ac:picMkLst>
            <pc:docMk/>
            <pc:sldMk cId="1174961056" sldId="427"/>
            <ac:picMk id="1034" creationId="{B4903F70-AF76-AC90-7A34-EE59199B39D2}"/>
          </ac:picMkLst>
        </pc:picChg>
        <pc:picChg chg="add mod">
          <ac:chgData name="Ruaa Alharthy" userId="af90302a262a2744" providerId="LiveId" clId="{A654B486-927E-4661-913E-712A44412390}" dt="2025-11-17T21:15:16.927" v="4814" actId="1076"/>
          <ac:picMkLst>
            <pc:docMk/>
            <pc:sldMk cId="1174961056" sldId="427"/>
            <ac:picMk id="1036" creationId="{46564E0F-4600-1F38-EBF3-34710B7B75B2}"/>
          </ac:picMkLst>
        </pc:picChg>
      </pc:sldChg>
      <pc:sldChg chg="addSp delSp modSp add mod">
        <pc:chgData name="Ruaa Alharthy" userId="af90302a262a2744" providerId="LiveId" clId="{A654B486-927E-4661-913E-712A44412390}" dt="2025-11-17T21:38:45.312" v="5207" actId="1076"/>
        <pc:sldMkLst>
          <pc:docMk/>
          <pc:sldMk cId="1898821736" sldId="428"/>
        </pc:sldMkLst>
        <pc:spChg chg="add del mod">
          <ac:chgData name="Ruaa Alharthy" userId="af90302a262a2744" providerId="LiveId" clId="{A654B486-927E-4661-913E-712A44412390}" dt="2025-11-17T21:20:53.525" v="4891" actId="478"/>
          <ac:spMkLst>
            <pc:docMk/>
            <pc:sldMk cId="1898821736" sldId="428"/>
            <ac:spMk id="6" creationId="{1E683681-A9FB-8698-DFD3-A0B47DFF0AE2}"/>
          </ac:spMkLst>
        </pc:spChg>
        <pc:spChg chg="add mod">
          <ac:chgData name="Ruaa Alharthy" userId="af90302a262a2744" providerId="LiveId" clId="{A654B486-927E-4661-913E-712A44412390}" dt="2025-11-17T21:38:45.312" v="5207" actId="1076"/>
          <ac:spMkLst>
            <pc:docMk/>
            <pc:sldMk cId="1898821736" sldId="428"/>
            <ac:spMk id="8" creationId="{04D0B462-F6FF-B8E1-D453-C33047641E2F}"/>
          </ac:spMkLst>
        </pc:spChg>
        <pc:picChg chg="add mod">
          <ac:chgData name="Ruaa Alharthy" userId="af90302a262a2744" providerId="LiveId" clId="{A654B486-927E-4661-913E-712A44412390}" dt="2025-11-17T21:38:45.312" v="5207" actId="1076"/>
          <ac:picMkLst>
            <pc:docMk/>
            <pc:sldMk cId="1898821736" sldId="428"/>
            <ac:picMk id="4" creationId="{257913C4-E14D-8C24-96C0-CD89D33F7F51}"/>
          </ac:picMkLst>
        </pc:picChg>
        <pc:picChg chg="mod">
          <ac:chgData name="Ruaa Alharthy" userId="af90302a262a2744" providerId="LiveId" clId="{A654B486-927E-4661-913E-712A44412390}" dt="2025-11-17T21:19:53.170" v="4864" actId="1076"/>
          <ac:picMkLst>
            <pc:docMk/>
            <pc:sldMk cId="1898821736" sldId="428"/>
            <ac:picMk id="5" creationId="{92FD9483-FB4F-4002-736F-661FB385001E}"/>
          </ac:picMkLst>
        </pc:picChg>
        <pc:picChg chg="mod">
          <ac:chgData name="Ruaa Alharthy" userId="af90302a262a2744" providerId="LiveId" clId="{A654B486-927E-4661-913E-712A44412390}" dt="2025-11-17T21:19:53.170" v="4864" actId="1076"/>
          <ac:picMkLst>
            <pc:docMk/>
            <pc:sldMk cId="1898821736" sldId="428"/>
            <ac:picMk id="7" creationId="{98D855C3-3E97-0109-509F-926EDA6A5B85}"/>
          </ac:picMkLst>
        </pc:picChg>
        <pc:picChg chg="mod">
          <ac:chgData name="Ruaa Alharthy" userId="af90302a262a2744" providerId="LiveId" clId="{A654B486-927E-4661-913E-712A44412390}" dt="2025-11-17T21:19:53.170" v="4864" actId="1076"/>
          <ac:picMkLst>
            <pc:docMk/>
            <pc:sldMk cId="1898821736" sldId="428"/>
            <ac:picMk id="9" creationId="{57B1B962-5962-EBD7-D21A-0AD53D6F6A02}"/>
          </ac:picMkLst>
        </pc:picChg>
        <pc:picChg chg="mod">
          <ac:chgData name="Ruaa Alharthy" userId="af90302a262a2744" providerId="LiveId" clId="{A654B486-927E-4661-913E-712A44412390}" dt="2025-11-17T21:19:53.170" v="4864" actId="1076"/>
          <ac:picMkLst>
            <pc:docMk/>
            <pc:sldMk cId="1898821736" sldId="428"/>
            <ac:picMk id="11" creationId="{40E6ACF5-6A6A-8C4B-1C28-4E8D49E2E43C}"/>
          </ac:picMkLst>
        </pc:picChg>
      </pc:sldChg>
      <pc:sldChg chg="addSp delSp modSp add mod ord">
        <pc:chgData name="Ruaa Alharthy" userId="af90302a262a2744" providerId="LiveId" clId="{A654B486-927E-4661-913E-712A44412390}" dt="2025-11-17T21:35:36.410" v="5163" actId="14100"/>
        <pc:sldMkLst>
          <pc:docMk/>
          <pc:sldMk cId="553185156" sldId="429"/>
        </pc:sldMkLst>
        <pc:spChg chg="mod">
          <ac:chgData name="Ruaa Alharthy" userId="af90302a262a2744" providerId="LiveId" clId="{A654B486-927E-4661-913E-712A44412390}" dt="2025-11-17T21:31:22.250" v="4934" actId="20577"/>
          <ac:spMkLst>
            <pc:docMk/>
            <pc:sldMk cId="553185156" sldId="429"/>
            <ac:spMk id="2" creationId="{76E368B5-FA3C-7184-18B3-D87F82E7F40C}"/>
          </ac:spMkLst>
        </pc:spChg>
        <pc:spChg chg="add mod">
          <ac:chgData name="Ruaa Alharthy" userId="af90302a262a2744" providerId="LiveId" clId="{A654B486-927E-4661-913E-712A44412390}" dt="2025-11-17T21:35:36.410" v="5163" actId="14100"/>
          <ac:spMkLst>
            <pc:docMk/>
            <pc:sldMk cId="553185156" sldId="429"/>
            <ac:spMk id="6" creationId="{6C808EE6-4602-B175-6190-6F1093DCFD9F}"/>
          </ac:spMkLst>
        </pc:spChg>
        <pc:graphicFrameChg chg="add mod modGraphic">
          <ac:chgData name="Ruaa Alharthy" userId="af90302a262a2744" providerId="LiveId" clId="{A654B486-927E-4661-913E-712A44412390}" dt="2025-11-17T21:34:02.406" v="5034" actId="1076"/>
          <ac:graphicFrameMkLst>
            <pc:docMk/>
            <pc:sldMk cId="553185156" sldId="429"/>
            <ac:graphicFrameMk id="5" creationId="{F90843DB-C022-F432-F1B8-1763CC9005BC}"/>
          </ac:graphicFrameMkLst>
        </pc:graphicFrameChg>
        <pc:picChg chg="del mod">
          <ac:chgData name="Ruaa Alharthy" userId="af90302a262a2744" providerId="LiveId" clId="{A654B486-927E-4661-913E-712A44412390}" dt="2025-11-17T21:30:56.996" v="4922" actId="478"/>
          <ac:picMkLst>
            <pc:docMk/>
            <pc:sldMk cId="553185156" sldId="429"/>
            <ac:picMk id="9" creationId="{5DEA3C11-6853-D89D-202A-9CE5D8A00B0F}"/>
          </ac:picMkLst>
        </pc:picChg>
        <pc:picChg chg="del mod">
          <ac:chgData name="Ruaa Alharthy" userId="af90302a262a2744" providerId="LiveId" clId="{A654B486-927E-4661-913E-712A44412390}" dt="2025-11-17T21:30:56.996" v="4922" actId="478"/>
          <ac:picMkLst>
            <pc:docMk/>
            <pc:sldMk cId="553185156" sldId="429"/>
            <ac:picMk id="12" creationId="{5F75380E-8D8F-CF09-7D9F-A68CA17947FD}"/>
          </ac:picMkLst>
        </pc:picChg>
        <pc:picChg chg="del mod">
          <ac:chgData name="Ruaa Alharthy" userId="af90302a262a2744" providerId="LiveId" clId="{A654B486-927E-4661-913E-712A44412390}" dt="2025-11-17T21:30:56.996" v="4922" actId="478"/>
          <ac:picMkLst>
            <pc:docMk/>
            <pc:sldMk cId="553185156" sldId="429"/>
            <ac:picMk id="14" creationId="{DBCFB1C1-1BB7-3E7D-AC1D-BF980E6E28A0}"/>
          </ac:picMkLst>
        </pc:picChg>
        <pc:picChg chg="add mod">
          <ac:chgData name="Ruaa Alharthy" userId="af90302a262a2744" providerId="LiveId" clId="{A654B486-927E-4661-913E-712A44412390}" dt="2025-11-17T21:31:27.212" v="4937" actId="1076"/>
          <ac:picMkLst>
            <pc:docMk/>
            <pc:sldMk cId="553185156" sldId="429"/>
            <ac:picMk id="3074" creationId="{0C267187-B78D-10AC-E118-BC82B46025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4EE8-82B8-4142-9D57-9470723CEEFC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12633-E08C-4345-805D-D242DCD9C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2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12633-E08C-4345-805D-D242DCD9CB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9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12633-E08C-4345-805D-D242DCD9CB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8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5D9A-4ABB-4FCE-9FA3-9B5C5AECD723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8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A4BE-D16F-4AB8-B462-2FBC30B8D114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4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B6EF-12A6-416A-947E-B159768D232C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ADF3-1D0D-40EF-8404-21EF36ACF39B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4A9F2-7CE8-45AF-9B0D-123BC725EA67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14F7-AD07-495D-80D8-6252EA8FD877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4AD0-99F3-4691-9548-EFA10A235AF9}" type="datetime1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1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0A5A-A1A3-4BFE-B6D2-699CEF43EBCF}" type="datetime1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5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4C4A-2DAD-40D2-B642-BFB854E789F6}" type="datetime1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63A3-2B91-46C6-A57F-9318D3D35818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2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7B74-AB83-4E49-88AC-6E27C99AAC77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2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9074808-6DD7-459F-8B1C-13BCD9BDB617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62F80-84D0-D719-0422-0901649D0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4" name="Picture 10" descr="PPT - Target PowerPoint Presentation, free download - ID:2205385">
            <a:extLst>
              <a:ext uri="{FF2B5EF4-FFF2-40B4-BE49-F238E27FC236}">
                <a16:creationId xmlns:a16="http://schemas.microsoft.com/office/drawing/2014/main" id="{70F2E731-B8EC-A862-CA4C-A2D7AC3E8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22814" r="26142" b="26770"/>
          <a:stretch>
            <a:fillRect/>
          </a:stretch>
        </p:blipFill>
        <p:spPr bwMode="auto">
          <a:xfrm>
            <a:off x="-1524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ECF0998E-D577-43EA-A7B8-E3EC67F7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E7DC364D-882B-4786-89FB-1703C1A5C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3205874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428BD-7B84-5345-0D92-450672931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4488942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FFFFFF"/>
                </a:solidFill>
              </a:rPr>
              <a:t>Target Studies for Muon Production</a:t>
            </a:r>
            <a:endParaRPr lang="en-GB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01092-A64B-C93F-7E7A-43B3357BE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108182"/>
            <a:ext cx="5040785" cy="1845357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11/17/2025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Ruaa Alharthy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300289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94B35-B4C4-9A72-3CAD-FBB08862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</a:t>
            </a:fld>
            <a:endParaRPr lang="en-US"/>
          </a:p>
        </p:txBody>
      </p:sp>
      <p:pic>
        <p:nvPicPr>
          <p:cNvPr id="8194" name="Picture 2" descr="Fermilab | Graphics Standards at Fermilab | Logo and usage">
            <a:extLst>
              <a:ext uri="{FF2B5EF4-FFF2-40B4-BE49-F238E27FC236}">
                <a16:creationId xmlns:a16="http://schemas.microsoft.com/office/drawing/2014/main" id="{E072AC16-D9BA-5C96-96E1-BB66EADAF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91" y="1381776"/>
            <a:ext cx="1714500" cy="3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zHOME: Home D2">
            <a:extLst>
              <a:ext uri="{FF2B5EF4-FFF2-40B4-BE49-F238E27FC236}">
                <a16:creationId xmlns:a16="http://schemas.microsoft.com/office/drawing/2014/main" id="{93B5285B-88A7-2491-3E8B-4F0C779F2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058" y="442439"/>
            <a:ext cx="2288093" cy="76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60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930B-0556-72CF-3BE8-23870A02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Here, I sectioned the </a:t>
            </a:r>
            <a:r>
              <a:rPr lang="en-US" dirty="0" err="1"/>
              <a:t>NOvA</a:t>
            </a:r>
            <a:r>
              <a:rPr lang="en-US" dirty="0"/>
              <a:t> target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A4386B-2C62-DC1B-C11B-2DC0CF0C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EED99-4842-7584-FB82-EF52342E9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10" y="2683775"/>
            <a:ext cx="9911580" cy="1204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52C25-A7D9-E6C0-2DE0-93E4C577FCB7}"/>
              </a:ext>
            </a:extLst>
          </p:cNvPr>
          <p:cNvCxnSpPr>
            <a:cxnSpLocks/>
          </p:cNvCxnSpPr>
          <p:nvPr/>
        </p:nvCxnSpPr>
        <p:spPr>
          <a:xfrm flipH="1">
            <a:off x="6096000" y="1899581"/>
            <a:ext cx="3048" cy="276525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B7A68-7D60-B02B-463A-F0E874037BB0}"/>
              </a:ext>
            </a:extLst>
          </p:cNvPr>
          <p:cNvCxnSpPr/>
          <p:nvPr/>
        </p:nvCxnSpPr>
        <p:spPr>
          <a:xfrm flipH="1">
            <a:off x="3765295" y="1899581"/>
            <a:ext cx="3048" cy="276525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2C0B90-254E-6317-84A0-0D1616946528}"/>
              </a:ext>
            </a:extLst>
          </p:cNvPr>
          <p:cNvCxnSpPr/>
          <p:nvPr/>
        </p:nvCxnSpPr>
        <p:spPr>
          <a:xfrm flipH="1">
            <a:off x="8387419" y="1899581"/>
            <a:ext cx="3048" cy="276525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8F2F28-376D-23B8-C274-6E215FF4A3C4}"/>
              </a:ext>
            </a:extLst>
          </p:cNvPr>
          <p:cNvSpPr txBox="1"/>
          <p:nvPr/>
        </p:nvSpPr>
        <p:spPr>
          <a:xfrm>
            <a:off x="1884251" y="2222110"/>
            <a:ext cx="143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Section 1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2D090-E454-680A-4552-3D11D1450296}"/>
              </a:ext>
            </a:extLst>
          </p:cNvPr>
          <p:cNvSpPr txBox="1"/>
          <p:nvPr/>
        </p:nvSpPr>
        <p:spPr>
          <a:xfrm>
            <a:off x="4208949" y="2222110"/>
            <a:ext cx="143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Section 2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15962-D470-463D-1C20-FD46E8B35F26}"/>
              </a:ext>
            </a:extLst>
          </p:cNvPr>
          <p:cNvSpPr txBox="1"/>
          <p:nvPr/>
        </p:nvSpPr>
        <p:spPr>
          <a:xfrm>
            <a:off x="6602217" y="2222110"/>
            <a:ext cx="143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Section 3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DBE29-3060-A58E-BA62-1537C84F5C72}"/>
              </a:ext>
            </a:extLst>
          </p:cNvPr>
          <p:cNvSpPr txBox="1"/>
          <p:nvPr/>
        </p:nvSpPr>
        <p:spPr>
          <a:xfrm>
            <a:off x="8890588" y="2222110"/>
            <a:ext cx="143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Section 4</a:t>
            </a:r>
            <a:endParaRPr lang="en-GB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460F6A-8336-5138-7362-6D226D9C5409}"/>
              </a:ext>
            </a:extLst>
          </p:cNvPr>
          <p:cNvSpPr txBox="1">
            <a:spLocks/>
          </p:cNvSpPr>
          <p:nvPr/>
        </p:nvSpPr>
        <p:spPr>
          <a:xfrm>
            <a:off x="518160" y="4885267"/>
            <a:ext cx="11155680" cy="153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New definitions: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800" dirty="0"/>
              <a:t>Full simulation: where all the particles that exit the target are recorded.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800" dirty="0"/>
              <a:t>Partial simulation: where particles from a particular section are allowed to continue and particles that exit the target from other sections are killed.</a:t>
            </a:r>
          </a:p>
        </p:txBody>
      </p:sp>
    </p:spTree>
    <p:extLst>
      <p:ext uri="{BB962C8B-B14F-4D97-AF65-F5344CB8AC3E}">
        <p14:creationId xmlns:p14="http://schemas.microsoft.com/office/powerpoint/2010/main" val="336025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E0869-C866-CD63-E322-15B9A83B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0E06-F096-5F12-27E4-2F048506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time distribution for different sections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01C57-4FBB-6A35-66C5-DE6B1884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82449-58C7-BDF5-BDDA-CC182578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27" y="1355695"/>
            <a:ext cx="4099019" cy="498183"/>
          </a:xfrm>
          <a:prstGeom prst="rect">
            <a:avLst/>
          </a:prstGeom>
        </p:spPr>
      </p:pic>
      <p:pic>
        <p:nvPicPr>
          <p:cNvPr id="14" name="Picture 13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E316550E-C65E-B193-56CD-4FF6166A6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5261" r="22726"/>
          <a:stretch>
            <a:fillRect/>
          </a:stretch>
        </p:blipFill>
        <p:spPr>
          <a:xfrm>
            <a:off x="94489" y="4513799"/>
            <a:ext cx="2990226" cy="2270413"/>
          </a:xfrm>
          <a:prstGeom prst="rect">
            <a:avLst/>
          </a:prstGeom>
        </p:spPr>
      </p:pic>
      <p:pic>
        <p:nvPicPr>
          <p:cNvPr id="16" name="Picture 1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6610263-D51F-FFB0-ED99-338786C00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5375" r="23022"/>
          <a:stretch>
            <a:fillRect/>
          </a:stretch>
        </p:blipFill>
        <p:spPr>
          <a:xfrm>
            <a:off x="3110115" y="4537585"/>
            <a:ext cx="2985886" cy="2246627"/>
          </a:xfrm>
          <a:prstGeom prst="rect">
            <a:avLst/>
          </a:prstGeom>
        </p:spPr>
      </p:pic>
      <p:pic>
        <p:nvPicPr>
          <p:cNvPr id="18" name="Picture 1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ECE7765-2521-6BCE-C556-856B409E3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5087" r="22802"/>
          <a:stretch>
            <a:fillRect/>
          </a:stretch>
        </p:blipFill>
        <p:spPr>
          <a:xfrm>
            <a:off x="6059875" y="4559954"/>
            <a:ext cx="2985887" cy="2224258"/>
          </a:xfrm>
          <a:prstGeom prst="rect">
            <a:avLst/>
          </a:prstGeom>
        </p:spPr>
      </p:pic>
      <p:pic>
        <p:nvPicPr>
          <p:cNvPr id="20" name="Picture 1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5A4597A-D6CD-03B7-0CFE-8E7976BFF0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5132" r="22323"/>
          <a:stretch>
            <a:fillRect/>
          </a:stretch>
        </p:blipFill>
        <p:spPr>
          <a:xfrm>
            <a:off x="9055055" y="4591877"/>
            <a:ext cx="2967301" cy="21923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33AC13-CCFD-E0E6-615B-B031CBA43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9" y="2087215"/>
            <a:ext cx="3019334" cy="22704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8BEC67-1F98-2F14-0CD1-FC4BAF3E6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115" y="2087215"/>
            <a:ext cx="3019334" cy="22684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0DE627-E704-11B3-61D2-828E7FF3F8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9449" y="2087214"/>
            <a:ext cx="3019335" cy="22684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D1B2D7-535D-089F-C6EC-8D69AD8317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5075" y="2087213"/>
            <a:ext cx="3005160" cy="22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5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52396-AEB5-885B-8119-AC0E27A84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EF08-D0E3-4775-1154-C85D57B4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transverse distribution for different sections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54EFC-1372-CB34-B8A3-5A5106D4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12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71442B-3C10-48E8-02E0-FAF46E28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27" y="1355695"/>
            <a:ext cx="4099019" cy="498183"/>
          </a:xfrm>
          <a:prstGeom prst="rect">
            <a:avLst/>
          </a:prstGeom>
        </p:spPr>
      </p:pic>
      <p:pic>
        <p:nvPicPr>
          <p:cNvPr id="5" name="Picture 4" descr="A black square with a black background&#10;&#10;AI-generated content may be incorrect.">
            <a:extLst>
              <a:ext uri="{FF2B5EF4-FFF2-40B4-BE49-F238E27FC236}">
                <a16:creationId xmlns:a16="http://schemas.microsoft.com/office/drawing/2014/main" id="{E7795EC1-057F-803B-4180-888BF64A7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r="23047"/>
          <a:stretch>
            <a:fillRect/>
          </a:stretch>
        </p:blipFill>
        <p:spPr>
          <a:xfrm>
            <a:off x="170077" y="4001024"/>
            <a:ext cx="2849038" cy="2783189"/>
          </a:xfrm>
          <a:prstGeom prst="rect">
            <a:avLst/>
          </a:prstGeom>
        </p:spPr>
      </p:pic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EB416628-001A-8634-84DB-783FCE262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r="23148"/>
          <a:stretch>
            <a:fillRect/>
          </a:stretch>
        </p:blipFill>
        <p:spPr>
          <a:xfrm>
            <a:off x="3172624" y="4001024"/>
            <a:ext cx="2869548" cy="2783189"/>
          </a:xfrm>
          <a:prstGeom prst="rect">
            <a:avLst/>
          </a:prstGeom>
        </p:spPr>
      </p:pic>
      <p:pic>
        <p:nvPicPr>
          <p:cNvPr id="11" name="Picture 10" descr="A graph of a function&#10;&#10;AI-generated content may be incorrect.">
            <a:extLst>
              <a:ext uri="{FF2B5EF4-FFF2-40B4-BE49-F238E27FC236}">
                <a16:creationId xmlns:a16="http://schemas.microsoft.com/office/drawing/2014/main" id="{6FA0690A-4F34-98CC-B7CA-1C54CFA11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r="22782"/>
          <a:stretch>
            <a:fillRect/>
          </a:stretch>
        </p:blipFill>
        <p:spPr>
          <a:xfrm>
            <a:off x="6168355" y="3994233"/>
            <a:ext cx="2839743" cy="2789980"/>
          </a:xfrm>
          <a:prstGeom prst="rect">
            <a:avLst/>
          </a:prstGeom>
        </p:spPr>
      </p:pic>
      <p:pic>
        <p:nvPicPr>
          <p:cNvPr id="13" name="Picture 12" descr="A graph of a galaxy&#10;&#10;AI-generated content may be incorrect.">
            <a:extLst>
              <a:ext uri="{FF2B5EF4-FFF2-40B4-BE49-F238E27FC236}">
                <a16:creationId xmlns:a16="http://schemas.microsoft.com/office/drawing/2014/main" id="{87E52D51-5732-4C35-9A8D-C3D42783A1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78" r="23874"/>
          <a:stretch>
            <a:fillRect/>
          </a:stretch>
        </p:blipFill>
        <p:spPr>
          <a:xfrm>
            <a:off x="9167580" y="4001024"/>
            <a:ext cx="2813874" cy="27831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27F92C-E41D-FB53-576A-85FE16106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9" y="2013186"/>
            <a:ext cx="2589291" cy="19810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B4FB3-393B-8252-654A-743E3CE49C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9346" y="2013186"/>
            <a:ext cx="2602883" cy="19810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68F304-6F88-0771-58C4-872F78B7FB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1880" y="2013185"/>
            <a:ext cx="2592691" cy="19810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EDFB6C-6C4F-05F4-06CF-DC6404C56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0718" y="2013185"/>
            <a:ext cx="2615254" cy="19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73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55C0D-23BA-3912-AA33-79CCC1516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FF99-877C-3BEC-9067-FC98171E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energy distribution for different sections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D5C494-D2E2-64BD-589E-290F9C98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03888B-9551-1C07-EAB8-731DA779B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27" y="1355695"/>
            <a:ext cx="4099019" cy="498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D9483-FB4F-4002-736F-661FB385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960493"/>
            <a:ext cx="3536042" cy="2409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855C3-3E97-0109-509F-926EDA6A5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532" y="1960493"/>
            <a:ext cx="3528955" cy="2416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1B962-5962-EBD7-D21A-0AD53D6F6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03" y="4369820"/>
            <a:ext cx="3532499" cy="2409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E6ACF5-6A6A-8C4B-1C28-4E8D49E2E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938" y="4369821"/>
            <a:ext cx="3532499" cy="2409327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257913C4-E14D-8C24-96C0-CD89D33F7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43" y="2713200"/>
            <a:ext cx="3723454" cy="25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D0B462-F6FF-B8E1-D453-C33047641E2F}"/>
              </a:ext>
            </a:extLst>
          </p:cNvPr>
          <p:cNvSpPr txBox="1">
            <a:spLocks/>
          </p:cNvSpPr>
          <p:nvPr/>
        </p:nvSpPr>
        <p:spPr>
          <a:xfrm>
            <a:off x="8106332" y="5223003"/>
            <a:ext cx="2820463" cy="558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Full Simulation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8821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BF9DF-7036-C6AA-56FC-7B432078E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9A0E-2551-ED24-E341-8BE09A64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energy distribution for different sections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5D296-2292-B8C1-E237-337EBD46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5E5163-68FA-BB9A-BE5B-2CFF50B7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27" y="1355695"/>
            <a:ext cx="4099019" cy="498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994EAA-3C2B-CF04-ED03-3D9344D3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965558"/>
            <a:ext cx="3536042" cy="2409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A02F9-E23F-5CA2-9CE1-8430C3C31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208" y="1965557"/>
            <a:ext cx="3528955" cy="2416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059C81-D9F0-4E08-750C-B33C6E4FA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03" y="4374885"/>
            <a:ext cx="3532499" cy="2409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A0FA26-595E-242C-E283-D7F628C89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614" y="4374885"/>
            <a:ext cx="3532499" cy="240932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D01FB27-3B69-20B0-025F-C7C8CBCBB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267012"/>
              </p:ext>
            </p:extLst>
          </p:nvPr>
        </p:nvGraphicFramePr>
        <p:xfrm>
          <a:off x="8164950" y="2295872"/>
          <a:ext cx="3532500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250">
                  <a:extLst>
                    <a:ext uri="{9D8B030D-6E8A-4147-A177-3AD203B41FA5}">
                      <a16:colId xmlns:a16="http://schemas.microsoft.com/office/drawing/2014/main" val="1927384062"/>
                    </a:ext>
                  </a:extLst>
                </a:gridCol>
                <a:gridCol w="1766250">
                  <a:extLst>
                    <a:ext uri="{9D8B030D-6E8A-4147-A177-3AD203B41FA5}">
                      <a16:colId xmlns:a16="http://schemas.microsoft.com/office/drawing/2014/main" val="2502340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1" dirty="0"/>
                        <a:t>Section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Total </a:t>
                      </a:r>
                      <a:r>
                        <a:rPr lang="en-US" sz="1800" b="1" i="1" dirty="0"/>
                        <a:t>π</a:t>
                      </a:r>
                      <a:r>
                        <a:rPr lang="en-US" sz="1800" b="1" i="1" baseline="30000" dirty="0"/>
                        <a:t>+</a:t>
                      </a:r>
                      <a:r>
                        <a:rPr lang="el-GR" sz="1800" b="1" i="1" dirty="0"/>
                        <a:t>μ</a:t>
                      </a:r>
                      <a:r>
                        <a:rPr lang="en-US" sz="1800" b="1" i="1" baseline="30000" dirty="0"/>
                        <a:t>+</a:t>
                      </a:r>
                      <a:r>
                        <a:rPr lang="en-US" sz="1800" b="1" i="1" dirty="0"/>
                        <a:t> under 400 MeV</a:t>
                      </a:r>
                      <a:endParaRPr lang="en-GB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948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42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3907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73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3148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6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3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Total</a:t>
                      </a:r>
                      <a:endParaRPr lang="en-GB" i="1" dirty="0"/>
                    </a:p>
                  </a:txBody>
                  <a:tcPr>
                    <a:solidFill>
                      <a:srgbClr val="FFD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13,672</a:t>
                      </a:r>
                    </a:p>
                  </a:txBody>
                  <a:tcPr>
                    <a:solidFill>
                      <a:srgbClr val="FFD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01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EE7E646-46F2-E801-C4FE-2996DAC7D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1507"/>
              </p:ext>
            </p:extLst>
          </p:nvPr>
        </p:nvGraphicFramePr>
        <p:xfrm>
          <a:off x="8154744" y="4998810"/>
          <a:ext cx="353250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251">
                  <a:extLst>
                    <a:ext uri="{9D8B030D-6E8A-4147-A177-3AD203B41FA5}">
                      <a16:colId xmlns:a16="http://schemas.microsoft.com/office/drawing/2014/main" val="1417965524"/>
                    </a:ext>
                  </a:extLst>
                </a:gridCol>
                <a:gridCol w="1766251">
                  <a:extLst>
                    <a:ext uri="{9D8B030D-6E8A-4147-A177-3AD203B41FA5}">
                      <a16:colId xmlns:a16="http://schemas.microsoft.com/office/drawing/2014/main" val="3110368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From full simulation</a:t>
                      </a:r>
                      <a:endParaRPr lang="en-GB" b="0" i="1" dirty="0"/>
                    </a:p>
                  </a:txBody>
                  <a:tcPr>
                    <a:solidFill>
                      <a:srgbClr val="C5C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20,373</a:t>
                      </a:r>
                      <a:endParaRPr lang="en-GB" i="1" dirty="0"/>
                    </a:p>
                  </a:txBody>
                  <a:tcPr>
                    <a:solidFill>
                      <a:srgbClr val="C5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2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9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2E7C4-8260-C444-E0C8-29F4F6505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66B6D5-5858-D367-A3A6-2496B6527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34E198-A268-3D27-22C6-9DF55ACB2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39B0CE-633D-902E-2EB2-352F54157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405D5-B53F-B8A7-6595-7280DA8E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593592" cy="5376672"/>
          </a:xfrm>
        </p:spPr>
        <p:txBody>
          <a:bodyPr>
            <a:normAutofit/>
          </a:bodyPr>
          <a:lstStyle/>
          <a:p>
            <a:r>
              <a:rPr lang="en-US" sz="5400" dirty="0"/>
              <a:t>Notes </a:t>
            </a:r>
            <a:r>
              <a:rPr lang="en-US" sz="4800" dirty="0">
                <a:solidFill>
                  <a:srgbClr val="C92127"/>
                </a:solidFill>
                <a:sym typeface="Wingdings" panose="05000000000000000000" pitchFamily="2" charset="2"/>
              </a:rPr>
              <a:t></a:t>
            </a:r>
            <a:endParaRPr lang="en-GB" sz="5400" dirty="0">
              <a:solidFill>
                <a:srgbClr val="C9212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EA09C-62DF-2AF1-8DB9-62749D9F2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042416"/>
            <a:ext cx="7031736" cy="53126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There are several questions that came up last time: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800" dirty="0">
                <a:sym typeface="Wingdings" panose="05000000000000000000" pitchFamily="2" charset="2"/>
              </a:rPr>
              <a:t>The total number of </a:t>
            </a:r>
            <a:r>
              <a:rPr lang="en-US" sz="1800" dirty="0" err="1">
                <a:sym typeface="Wingdings" panose="05000000000000000000" pitchFamily="2" charset="2"/>
              </a:rPr>
              <a:t>pions</a:t>
            </a:r>
            <a:r>
              <a:rPr lang="en-US" sz="1800" dirty="0">
                <a:sym typeface="Wingdings" panose="05000000000000000000" pitchFamily="2" charset="2"/>
              </a:rPr>
              <a:t> and muons produced in both simulations (partial and full) did not match last time.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800" dirty="0">
                <a:sym typeface="Wingdings" panose="05000000000000000000" pitchFamily="2" charset="2"/>
              </a:rPr>
              <a:t>The total </a:t>
            </a:r>
            <a:r>
              <a:rPr lang="en-US" sz="1800" dirty="0" err="1">
                <a:sym typeface="Wingdings" panose="05000000000000000000" pitchFamily="2" charset="2"/>
              </a:rPr>
              <a:t>pions</a:t>
            </a:r>
            <a:r>
              <a:rPr lang="en-US" sz="1800" dirty="0">
                <a:sym typeface="Wingdings" panose="05000000000000000000" pitchFamily="2" charset="2"/>
              </a:rPr>
              <a:t> and muons less than 400 MeV detected in partial simulations is less than the total </a:t>
            </a:r>
            <a:r>
              <a:rPr lang="en-US" sz="1800" dirty="0" err="1">
                <a:sym typeface="Wingdings" panose="05000000000000000000" pitchFamily="2" charset="2"/>
              </a:rPr>
              <a:t>pions</a:t>
            </a:r>
            <a:r>
              <a:rPr lang="en-US" sz="1800" dirty="0">
                <a:sym typeface="Wingdings" panose="05000000000000000000" pitchFamily="2" charset="2"/>
              </a:rPr>
              <a:t> and muons detected in full simulations.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800" dirty="0">
                <a:sym typeface="Wingdings" panose="05000000000000000000" pitchFamily="2" charset="2"/>
              </a:rPr>
              <a:t>The energy distribution plots in slide 13 do not add up. The total secondary particles detected within the range 0-100 MeV for partial simulations are drastically lower than those detected in the full simulation.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FCADF9-49B8-F779-CA84-95E5FE343345}"/>
              </a:ext>
            </a:extLst>
          </p:cNvPr>
          <p:cNvSpPr txBox="1">
            <a:spLocks/>
          </p:cNvSpPr>
          <p:nvPr/>
        </p:nvSpPr>
        <p:spPr>
          <a:xfrm>
            <a:off x="5031408" y="1366537"/>
            <a:ext cx="6642432" cy="1463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C648D-D5B9-E215-9FFA-0958DA8A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z="1200" smtClean="0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495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F8889-B808-0008-3C90-56AE30CB6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DD7A28-8718-FCA1-EAA5-892B55258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FF95FE-F963-EEBE-80ED-2BD4AA667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44797-5004-7A49-783D-792FF818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78590" cy="1463040"/>
          </a:xfrm>
        </p:spPr>
        <p:txBody>
          <a:bodyPr>
            <a:normAutofit/>
          </a:bodyPr>
          <a:lstStyle/>
          <a:p>
            <a:r>
              <a:rPr lang="en-US" dirty="0" err="1"/>
              <a:t>NOvA</a:t>
            </a:r>
            <a:r>
              <a:rPr lang="en-US" dirty="0"/>
              <a:t> target design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5DE79-2D4C-3032-1D67-EC7DA10B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48CC95F-0247-41B6-91CF-DC97C76A708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9C59C2-9C52-FC3A-CBBA-9A7F16AAA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326" y="5490617"/>
            <a:ext cx="7551348" cy="1074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74CE9A-B86A-5C9B-6F91-9D0C9311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68" y="1714530"/>
            <a:ext cx="4644384" cy="342893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45919F1-CD8B-4514-6C9C-419EAB18B0B0}"/>
              </a:ext>
            </a:extLst>
          </p:cNvPr>
          <p:cNvSpPr txBox="1">
            <a:spLocks/>
          </p:cNvSpPr>
          <p:nvPr/>
        </p:nvSpPr>
        <p:spPr>
          <a:xfrm>
            <a:off x="517870" y="2762487"/>
            <a:ext cx="6278590" cy="229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Material: Graphite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The target is </a:t>
            </a:r>
            <a:r>
              <a:rPr lang="en-US" sz="2000" b="1" dirty="0">
                <a:solidFill>
                  <a:srgbClr val="C92127"/>
                </a:solidFill>
              </a:rPr>
              <a:t>78</a:t>
            </a:r>
            <a:r>
              <a:rPr lang="en-US" sz="2000" dirty="0"/>
              <a:t> cm in length and 0.74 cm wide.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The target has 31 fins, each </a:t>
            </a:r>
            <a:r>
              <a:rPr lang="en-GB" sz="2000" dirty="0"/>
              <a:t>measuring 2.4 cm in length along the beam direction, and 6.3 cm in height, spaced by 0.05 cm gaps.</a:t>
            </a:r>
            <a:endParaRPr lang="en-US" sz="2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92D1-51A1-3949-8CA6-56F478442CD6}"/>
              </a:ext>
            </a:extLst>
          </p:cNvPr>
          <p:cNvCxnSpPr>
            <a:cxnSpLocks/>
          </p:cNvCxnSpPr>
          <p:nvPr/>
        </p:nvCxnSpPr>
        <p:spPr>
          <a:xfrm>
            <a:off x="1790700" y="5743590"/>
            <a:ext cx="1504950" cy="0"/>
          </a:xfrm>
          <a:prstGeom prst="straightConnector1">
            <a:avLst/>
          </a:prstGeom>
          <a:ln w="38100" cap="flat" cmpd="sng" algn="ctr">
            <a:solidFill>
              <a:srgbClr val="C9212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7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7757D-E12F-82C0-D4E3-8A0CC603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ed and white object with a black background&#10;&#10;AI-generated content may be incorrect.">
            <a:extLst>
              <a:ext uri="{FF2B5EF4-FFF2-40B4-BE49-F238E27FC236}">
                <a16:creationId xmlns:a16="http://schemas.microsoft.com/office/drawing/2014/main" id="{E55618A7-82B9-F8BC-873A-A31B01B5E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7" b="17972"/>
          <a:stretch>
            <a:fillRect/>
          </a:stretch>
        </p:blipFill>
        <p:spPr>
          <a:xfrm>
            <a:off x="521208" y="2504544"/>
            <a:ext cx="12756987" cy="51397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69A68-5358-799A-1AD7-55A26ACC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4F6D79-1D3E-4BC4-526D-3FEA087A1BE2}"/>
              </a:ext>
            </a:extLst>
          </p:cNvPr>
          <p:cNvSpPr txBox="1">
            <a:spLocks/>
          </p:cNvSpPr>
          <p:nvPr/>
        </p:nvSpPr>
        <p:spPr>
          <a:xfrm>
            <a:off x="6650736" y="978408"/>
            <a:ext cx="5020056" cy="4288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Analysis of the proton beams</a:t>
            </a:r>
            <a:endParaRPr lang="en-GB" sz="5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BD581-584A-7663-6FA1-49D0E50440A0}"/>
              </a:ext>
            </a:extLst>
          </p:cNvPr>
          <p:cNvSpPr/>
          <p:nvPr/>
        </p:nvSpPr>
        <p:spPr>
          <a:xfrm>
            <a:off x="423335" y="444149"/>
            <a:ext cx="6062134" cy="499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CF5858-B6AE-A063-3408-E432123FFE8B}"/>
              </a:ext>
            </a:extLst>
          </p:cNvPr>
          <p:cNvSpPr txBox="1">
            <a:spLocks/>
          </p:cNvSpPr>
          <p:nvPr/>
        </p:nvSpPr>
        <p:spPr>
          <a:xfrm>
            <a:off x="704851" y="1083670"/>
            <a:ext cx="5543550" cy="128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100,000 primary protons were used in all the simulations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A5975D-5D0F-AED3-3635-62B47AD0AFCB}"/>
              </a:ext>
            </a:extLst>
          </p:cNvPr>
          <p:cNvCxnSpPr>
            <a:cxnSpLocks/>
          </p:cNvCxnSpPr>
          <p:nvPr/>
        </p:nvCxnSpPr>
        <p:spPr>
          <a:xfrm>
            <a:off x="289733" y="5068003"/>
            <a:ext cx="1409700" cy="0"/>
          </a:xfrm>
          <a:prstGeom prst="straightConnector1">
            <a:avLst/>
          </a:prstGeom>
          <a:ln w="28575" cap="flat" cmpd="sng" algn="ctr">
            <a:solidFill>
              <a:srgbClr val="66286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0EF754-C2EE-EB05-F60A-F58A673F14D4}"/>
              </a:ext>
            </a:extLst>
          </p:cNvPr>
          <p:cNvSpPr txBox="1"/>
          <p:nvPr/>
        </p:nvSpPr>
        <p:spPr>
          <a:xfrm>
            <a:off x="142875" y="4635500"/>
            <a:ext cx="170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2865"/>
                </a:solidFill>
              </a:rPr>
              <a:t>Beam direction</a:t>
            </a:r>
            <a:endParaRPr lang="en-GB" dirty="0">
              <a:solidFill>
                <a:srgbClr val="662865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A53546-96D2-FD6B-245C-3440661B9554}"/>
              </a:ext>
            </a:extLst>
          </p:cNvPr>
          <p:cNvCxnSpPr>
            <a:cxnSpLocks/>
          </p:cNvCxnSpPr>
          <p:nvPr/>
        </p:nvCxnSpPr>
        <p:spPr>
          <a:xfrm>
            <a:off x="704850" y="589141"/>
            <a:ext cx="554355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5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510E-8651-0E4A-7EA3-CA4D504A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Proton beams detected at the end of the solenoid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316462-0924-3319-21E3-E4407B34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35DABF-0FD7-36B4-04D5-03DB842A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04" y="1928069"/>
            <a:ext cx="8653930" cy="23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DCA188-7ADA-D83B-5620-33BA0E2D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04" y="4318041"/>
            <a:ext cx="8653930" cy="23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57E134-A22C-CFE8-279E-B7A9FFE0C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23" y="1290186"/>
            <a:ext cx="5248464" cy="6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8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B02CF-21ED-26DF-C436-72E41986A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DC7E-7F34-C630-65B8-95852677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Proton beams transverse and energy distribution at the end of the solenoid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ACF17-AA29-7350-B6BC-F8BE71AD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B6F47-376A-65BA-3464-81508047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103" y="6018447"/>
            <a:ext cx="6907794" cy="83955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C6AC043-8D2F-8B29-AF3B-0160D3A9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96" y="1980003"/>
            <a:ext cx="4816176" cy="403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B2B6BFF-F9D3-7CC6-2B01-96B03AD4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64" y="1980003"/>
            <a:ext cx="5484450" cy="40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5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83000-2517-2992-B425-B20D7858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74B42-D41B-D88C-1A4C-7B7E3339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CC95F-0247-41B6-91CF-DC97C76A708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E2EF06-215F-4FB9-3DF4-E2515352780E}"/>
              </a:ext>
            </a:extLst>
          </p:cNvPr>
          <p:cNvSpPr txBox="1">
            <a:spLocks/>
          </p:cNvSpPr>
          <p:nvPr/>
        </p:nvSpPr>
        <p:spPr>
          <a:xfrm>
            <a:off x="6650736" y="978408"/>
            <a:ext cx="5020056" cy="4288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j-ea"/>
                <a:cs typeface="+mj-cs"/>
              </a:rPr>
              <a:t>Analysis of the </a:t>
            </a:r>
            <a:r>
              <a:rPr lang="en-US" sz="5400" dirty="0"/>
              <a:t>π</a:t>
            </a:r>
            <a:r>
              <a:rPr lang="en-US" sz="5400" baseline="30000" dirty="0"/>
              <a:t>+</a:t>
            </a:r>
            <a:r>
              <a:rPr lang="el-GR" sz="5400" dirty="0"/>
              <a:t>μ</a:t>
            </a:r>
            <a:r>
              <a:rPr lang="en-US" sz="5400" baseline="30000" dirty="0"/>
              <a:t>+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j-ea"/>
                <a:cs typeface="+mj-cs"/>
              </a:rPr>
              <a:t> beams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j-ea"/>
              <a:cs typeface="+mj-cs"/>
            </a:endParaRPr>
          </a:p>
        </p:txBody>
      </p:sp>
      <p:pic>
        <p:nvPicPr>
          <p:cNvPr id="11" name="Picture 10" descr="A red and white object with lines and dots&#10;&#10;AI-generated content may be incorrect.">
            <a:extLst>
              <a:ext uri="{FF2B5EF4-FFF2-40B4-BE49-F238E27FC236}">
                <a16:creationId xmlns:a16="http://schemas.microsoft.com/office/drawing/2014/main" id="{2E97FB98-6ECC-56AC-B9B0-71C8A82E9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4" b="17143"/>
          <a:stretch>
            <a:fillRect/>
          </a:stretch>
        </p:blipFill>
        <p:spPr>
          <a:xfrm>
            <a:off x="-2189720" y="2504544"/>
            <a:ext cx="12504055" cy="52061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9C6FE7-8115-B23C-947A-D4C0656B17AF}"/>
              </a:ext>
            </a:extLst>
          </p:cNvPr>
          <p:cNvSpPr/>
          <p:nvPr/>
        </p:nvSpPr>
        <p:spPr>
          <a:xfrm>
            <a:off x="423335" y="444149"/>
            <a:ext cx="6062134" cy="499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95E08E-D036-7A00-B4B8-55BA9407A4B0}"/>
              </a:ext>
            </a:extLst>
          </p:cNvPr>
          <p:cNvSpPr txBox="1">
            <a:spLocks/>
          </p:cNvSpPr>
          <p:nvPr/>
        </p:nvSpPr>
        <p:spPr>
          <a:xfrm>
            <a:off x="704851" y="1083670"/>
            <a:ext cx="5543550" cy="128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100,000 primary protons were used in all the simulations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DB1347-B2F1-30F0-11AB-4951153D3286}"/>
              </a:ext>
            </a:extLst>
          </p:cNvPr>
          <p:cNvCxnSpPr>
            <a:cxnSpLocks/>
          </p:cNvCxnSpPr>
          <p:nvPr/>
        </p:nvCxnSpPr>
        <p:spPr>
          <a:xfrm>
            <a:off x="704850" y="589141"/>
            <a:ext cx="554355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692AE7-4A6F-813A-5133-43AEFEED10ED}"/>
              </a:ext>
            </a:extLst>
          </p:cNvPr>
          <p:cNvCxnSpPr>
            <a:cxnSpLocks/>
          </p:cNvCxnSpPr>
          <p:nvPr/>
        </p:nvCxnSpPr>
        <p:spPr>
          <a:xfrm>
            <a:off x="-57150" y="5180838"/>
            <a:ext cx="1409700" cy="0"/>
          </a:xfrm>
          <a:prstGeom prst="straightConnector1">
            <a:avLst/>
          </a:prstGeom>
          <a:ln w="28575" cap="flat" cmpd="sng" algn="ctr">
            <a:solidFill>
              <a:srgbClr val="66286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68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B1BA5-68C7-240E-B7E5-CB0F48568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68B5-FA3C-7184-18B3-D87F82E7F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Total 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detected at the end of the solenoid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62632-F5A9-5D0C-F9EE-0D12D1DC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E1EA3-DF9B-095F-764C-33566889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23" y="1290186"/>
            <a:ext cx="5248464" cy="63788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C267187-B78D-10AC-E118-BC82B460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215"/>
            <a:ext cx="121920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0843DB-C022-F432-F1B8-1763CC900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15595"/>
              </p:ext>
            </p:extLst>
          </p:nvPr>
        </p:nvGraphicFramePr>
        <p:xfrm>
          <a:off x="518160" y="5567814"/>
          <a:ext cx="6704419" cy="73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6671">
                  <a:extLst>
                    <a:ext uri="{9D8B030D-6E8A-4147-A177-3AD203B41FA5}">
                      <a16:colId xmlns:a16="http://schemas.microsoft.com/office/drawing/2014/main" val="905694791"/>
                    </a:ext>
                  </a:extLst>
                </a:gridCol>
                <a:gridCol w="1717748">
                  <a:extLst>
                    <a:ext uri="{9D8B030D-6E8A-4147-A177-3AD203B41FA5}">
                      <a16:colId xmlns:a16="http://schemas.microsoft.com/office/drawing/2014/main" val="416691324"/>
                    </a:ext>
                  </a:extLst>
                </a:gridCol>
              </a:tblGrid>
              <a:tr h="367540">
                <a:tc>
                  <a:txBody>
                    <a:bodyPr/>
                    <a:lstStyle/>
                    <a:p>
                      <a:r>
                        <a:rPr lang="en-US" dirty="0"/>
                        <a:t>Total secondary protons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36,270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903164"/>
                  </a:ext>
                </a:extLst>
              </a:tr>
              <a:tr h="367540">
                <a:tc>
                  <a:txBody>
                    <a:bodyPr/>
                    <a:lstStyle/>
                    <a:p>
                      <a:r>
                        <a:rPr lang="en-US" dirty="0"/>
                        <a:t>Total </a:t>
                      </a:r>
                      <a:r>
                        <a:rPr lang="en-US" sz="1800" dirty="0"/>
                        <a:t>π</a:t>
                      </a:r>
                      <a:r>
                        <a:rPr lang="en-US" sz="1800" baseline="30000" dirty="0"/>
                        <a:t>+</a:t>
                      </a:r>
                      <a:r>
                        <a:rPr lang="el-GR" sz="1800" dirty="0"/>
                        <a:t>μ</a:t>
                      </a:r>
                      <a:r>
                        <a:rPr lang="en-US" sz="1800" baseline="30000" dirty="0"/>
                        <a:t>+</a:t>
                      </a:r>
                      <a:r>
                        <a:rPr lang="en-US" sz="1800" baseline="0" dirty="0"/>
                        <a:t> detected at the end of the solenoid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39,049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9634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808EE6-4602-B175-6190-6F1093DCFD9F}"/>
              </a:ext>
            </a:extLst>
          </p:cNvPr>
          <p:cNvSpPr txBox="1">
            <a:spLocks/>
          </p:cNvSpPr>
          <p:nvPr/>
        </p:nvSpPr>
        <p:spPr>
          <a:xfrm>
            <a:off x="7315200" y="5434061"/>
            <a:ext cx="4358640" cy="1073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1600" dirty="0"/>
              <a:t>I am thinking that it may be a good idea to find how many were produced from secondary protons.</a:t>
            </a:r>
          </a:p>
        </p:txBody>
      </p:sp>
    </p:spTree>
    <p:extLst>
      <p:ext uri="{BB962C8B-B14F-4D97-AF65-F5344CB8AC3E}">
        <p14:creationId xmlns:p14="http://schemas.microsoft.com/office/powerpoint/2010/main" val="55318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4C900-C5FC-13DF-9B72-5BAA800D3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B755-C68C-4BDF-A4A8-D8539FF9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detected at the end of the solenoid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2F41F-E5B3-44C5-E8D7-BDFA6845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5620A-2FA3-2E61-FDFD-49AF657DC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23" y="1290186"/>
            <a:ext cx="5248464" cy="637883"/>
          </a:xfrm>
          <a:prstGeom prst="rect">
            <a:avLst/>
          </a:prstGeom>
        </p:spPr>
      </p:pic>
      <p:pic>
        <p:nvPicPr>
          <p:cNvPr id="9" name="Picture 8" descr="A graph of a beam phase&#10;&#10;AI-generated content may be incorrect.">
            <a:extLst>
              <a:ext uri="{FF2B5EF4-FFF2-40B4-BE49-F238E27FC236}">
                <a16:creationId xmlns:a16="http://schemas.microsoft.com/office/drawing/2014/main" id="{86B38DCD-9DF6-1529-C576-EF18ED35C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8"/>
          <a:stretch>
            <a:fillRect/>
          </a:stretch>
        </p:blipFill>
        <p:spPr>
          <a:xfrm>
            <a:off x="3699054" y="2324857"/>
            <a:ext cx="3699054" cy="3187221"/>
          </a:xfrm>
          <a:prstGeom prst="rect">
            <a:avLst/>
          </a:prstGeom>
        </p:spPr>
      </p:pic>
      <p:pic>
        <p:nvPicPr>
          <p:cNvPr id="12" name="Picture 11" descr="A close-up of a graph&#10;&#10;AI-generated content may be incorrect.">
            <a:extLst>
              <a:ext uri="{FF2B5EF4-FFF2-40B4-BE49-F238E27FC236}">
                <a16:creationId xmlns:a16="http://schemas.microsoft.com/office/drawing/2014/main" id="{98DDDF76-64AB-D6AD-8A7C-4E1BDF444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r="11290"/>
          <a:stretch>
            <a:fillRect/>
          </a:stretch>
        </p:blipFill>
        <p:spPr>
          <a:xfrm>
            <a:off x="7398106" y="2325256"/>
            <a:ext cx="4699405" cy="3242558"/>
          </a:xfrm>
          <a:prstGeom prst="rect">
            <a:avLst/>
          </a:prstGeom>
        </p:spPr>
      </p:pic>
      <p:pic>
        <p:nvPicPr>
          <p:cNvPr id="14" name="Picture 13" descr="A purple and white image of a galaxy&#10;&#10;AI-generated content may be incorrect.">
            <a:extLst>
              <a:ext uri="{FF2B5EF4-FFF2-40B4-BE49-F238E27FC236}">
                <a16:creationId xmlns:a16="http://schemas.microsoft.com/office/drawing/2014/main" id="{D912323F-3772-388F-2EE1-6E6A52727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8"/>
          <a:stretch>
            <a:fillRect/>
          </a:stretch>
        </p:blipFill>
        <p:spPr>
          <a:xfrm>
            <a:off x="0" y="2324856"/>
            <a:ext cx="3699053" cy="31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3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A85AC-8871-4D8F-51A0-8A801FF13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6821-3E80-015F-A3B6-2A202342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24175"/>
            <a:ext cx="11155680" cy="1463040"/>
          </a:xfrm>
        </p:spPr>
        <p:txBody>
          <a:bodyPr>
            <a:normAutofit/>
          </a:bodyPr>
          <a:lstStyle/>
          <a:p>
            <a:r>
              <a:rPr lang="en-US" sz="4000" dirty="0"/>
              <a:t>π</a:t>
            </a:r>
            <a:r>
              <a:rPr lang="en-US" sz="4000" baseline="30000" dirty="0"/>
              <a:t>+</a:t>
            </a:r>
            <a:r>
              <a:rPr lang="el-GR" sz="4000" dirty="0"/>
              <a:t>μ</a:t>
            </a:r>
            <a:r>
              <a:rPr lang="en-US" sz="4000" baseline="30000" dirty="0"/>
              <a:t>+</a:t>
            </a:r>
            <a:r>
              <a:rPr lang="en-US" sz="4000" dirty="0"/>
              <a:t> beams detected at the end of the solenoid [</a:t>
            </a:r>
            <a:r>
              <a:rPr lang="en-US" sz="4000" dirty="0" err="1"/>
              <a:t>NOvA</a:t>
            </a:r>
            <a:r>
              <a:rPr lang="en-US" sz="4000" dirty="0"/>
              <a:t>]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89C3B-51B2-AA30-5C1A-819D8FEB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E08E7-DD76-B6FD-1723-694B42FE3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23" y="1290186"/>
            <a:ext cx="5248464" cy="637883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238EFAC-DFA7-48BB-5EB5-A8BFFCDF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73" y="2649852"/>
            <a:ext cx="4211457" cy="29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4903F70-AF76-AC90-7A34-EE59199B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1" y="2649852"/>
            <a:ext cx="3352552" cy="29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6564E0F-4600-1F38-EBF3-34710B7B7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30" y="2643855"/>
            <a:ext cx="4337882" cy="29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61056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8767</TotalTime>
  <Words>445</Words>
  <Application>Microsoft Office PowerPoint</Application>
  <PresentationFormat>Widescreen</PresentationFormat>
  <Paragraphs>71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Bierstadt</vt:lpstr>
      <vt:lpstr>Wingdings</vt:lpstr>
      <vt:lpstr>GestaltVTI</vt:lpstr>
      <vt:lpstr>Target Studies for Muon Production</vt:lpstr>
      <vt:lpstr>NOvA target design</vt:lpstr>
      <vt:lpstr>PowerPoint Presentation</vt:lpstr>
      <vt:lpstr>Proton beams detected at the end of the solenoid [NOvA]</vt:lpstr>
      <vt:lpstr>Proton beams transverse and energy distribution at the end of the solenoid [NOvA]</vt:lpstr>
      <vt:lpstr>PowerPoint Presentation</vt:lpstr>
      <vt:lpstr>Total π+μ+ beams detected at the end of the solenoid [NOvA]</vt:lpstr>
      <vt:lpstr>π+μ+ beams detected at the end of the solenoid [NOvA]</vt:lpstr>
      <vt:lpstr>π+μ+ beams detected at the end of the solenoid [NOvA]</vt:lpstr>
      <vt:lpstr>Here, I sectioned the NOvA target</vt:lpstr>
      <vt:lpstr>π+μ+ beams time distribution for different sections [NOvA]</vt:lpstr>
      <vt:lpstr>π+μ+ beams transverse distribution for different sections [NOvA]</vt:lpstr>
      <vt:lpstr>π+μ+ beams energy distribution for different sections [NOvA]</vt:lpstr>
      <vt:lpstr>π+μ+ beams energy distribution for different sections [NOvA]</vt:lpstr>
      <vt:lpstr>Notes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Ruaa Alharthy</dc:creator>
  <cp:lastModifiedBy>Ruaa Alharthy</cp:lastModifiedBy>
  <cp:revision>7</cp:revision>
  <cp:lastPrinted>2025-07-08T14:33:06Z</cp:lastPrinted>
  <dcterms:created xsi:type="dcterms:W3CDTF">2025-06-11T14:46:13Z</dcterms:created>
  <dcterms:modified xsi:type="dcterms:W3CDTF">2025-11-17T22:22:24Z</dcterms:modified>
</cp:coreProperties>
</file>