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322" r:id="rId3"/>
    <p:sldId id="337" r:id="rId4"/>
    <p:sldId id="323" r:id="rId5"/>
    <p:sldId id="324" r:id="rId6"/>
    <p:sldId id="325" r:id="rId7"/>
    <p:sldId id="326" r:id="rId8"/>
    <p:sldId id="327" r:id="rId9"/>
    <p:sldId id="328" r:id="rId10"/>
    <p:sldId id="338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CA05C-20E3-49A7-AD35-078CD51E9A0E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CD897-201A-4948-943B-90141F56AA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03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Good afternoon, everyone. I’m excited to present our latest research for a light pseudo-scalar Higgs boson at the </a:t>
            </a:r>
            <a:r>
              <a:rPr lang="en-US" altLang="zh-TW" sz="1800" kern="10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e+e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- Collider. This collaboration involves me, </a:t>
            </a:r>
            <a:r>
              <a:rPr lang="en-US" altLang="zh-TW" sz="1800" kern="10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Cheng-Hsu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Nee, or you could call me Bryan, I’m a graduate student from the University of Wisconsin Madison, along with Prof. Abdollah Mohammadi, and Prof. </a:t>
            </a:r>
            <a:r>
              <a:rPr lang="en-US" altLang="zh-TW" sz="1800" kern="10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Sridhara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800" kern="100" dirty="0" err="1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Dasu</a:t>
            </a:r>
            <a:r>
              <a:rPr lang="en-US" altLang="zh-TW" sz="18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I’m excited to share our findings with you today.</a:t>
            </a:r>
            <a:endParaRPr lang="zh-TW" altLang="zh-TW" sz="18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04E70-4965-441A-B49D-3D2EF19959F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893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28384C-A76F-5502-2B7A-801D2DA3B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DCFBDF6-1B42-164F-D92C-C3FA246DF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7B686F-F8B4-318D-16C8-4E84350D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801F14-3140-7E33-3F77-01F409F33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CC1DA9-3825-98B3-5F95-18FD3D1B9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315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25A257-89BD-D06E-710F-56621929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815567F-3F4A-4468-0C72-7C0ADF4EF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BADE38-4AAC-7150-8ADB-ECCAD98C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BE4491-F8EE-A9A7-BDE0-8EB93B2E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6C1057-91B1-7219-F082-72A50CDB7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809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BBF953E-16A0-EFA7-470A-0E969B760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DD6EE1E-80A7-77DD-2119-8773AE181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8F6AE0-26E4-26DF-AFF9-757C0836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1F0E01-7467-254D-91CA-66AA14B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9EC35D-88FF-018E-DCC1-9D1DA29E2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54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74121" y="1"/>
            <a:ext cx="704427" cy="1024255"/>
          </a:xfrm>
          <a:custGeom>
            <a:avLst/>
            <a:gdLst/>
            <a:ahLst/>
            <a:cxnLst/>
            <a:rect l="l" t="t" r="r" b="b"/>
            <a:pathLst>
              <a:path w="528320" h="1024255">
                <a:moveTo>
                  <a:pt x="528066" y="0"/>
                </a:moveTo>
                <a:lnTo>
                  <a:pt x="0" y="0"/>
                </a:lnTo>
                <a:lnTo>
                  <a:pt x="0" y="1024127"/>
                </a:lnTo>
                <a:lnTo>
                  <a:pt x="528066" y="1024127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5938" y="222504"/>
            <a:ext cx="607567" cy="71628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" y="0"/>
            <a:ext cx="12191999" cy="684961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" y="1024127"/>
            <a:ext cx="11164145" cy="5834380"/>
          </a:xfrm>
          <a:custGeom>
            <a:avLst/>
            <a:gdLst/>
            <a:ahLst/>
            <a:cxnLst/>
            <a:rect l="l" t="t" r="r" b="b"/>
            <a:pathLst>
              <a:path w="8373109" h="5834380">
                <a:moveTo>
                  <a:pt x="8372856" y="0"/>
                </a:moveTo>
                <a:lnTo>
                  <a:pt x="0" y="0"/>
                </a:lnTo>
                <a:lnTo>
                  <a:pt x="0" y="5833872"/>
                </a:lnTo>
                <a:lnTo>
                  <a:pt x="8372856" y="5833872"/>
                </a:lnTo>
                <a:lnTo>
                  <a:pt x="8372856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1486409" y="4007358"/>
            <a:ext cx="471593" cy="93980"/>
          </a:xfrm>
          <a:custGeom>
            <a:avLst/>
            <a:gdLst/>
            <a:ahLst/>
            <a:cxnLst/>
            <a:rect l="l" t="t" r="r" b="b"/>
            <a:pathLst>
              <a:path w="353694" h="93979">
                <a:moveTo>
                  <a:pt x="353568" y="0"/>
                </a:moveTo>
                <a:lnTo>
                  <a:pt x="0" y="0"/>
                </a:lnTo>
                <a:lnTo>
                  <a:pt x="0" y="93726"/>
                </a:lnTo>
                <a:lnTo>
                  <a:pt x="353568" y="93726"/>
                </a:lnTo>
                <a:lnTo>
                  <a:pt x="353568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8714231" y="1024127"/>
            <a:ext cx="2450252" cy="5834380"/>
          </a:xfrm>
          <a:custGeom>
            <a:avLst/>
            <a:gdLst/>
            <a:ahLst/>
            <a:cxnLst/>
            <a:rect l="l" t="t" r="r" b="b"/>
            <a:pathLst>
              <a:path w="1837690" h="5834380">
                <a:moveTo>
                  <a:pt x="1837181" y="0"/>
                </a:moveTo>
                <a:lnTo>
                  <a:pt x="0" y="0"/>
                </a:lnTo>
                <a:lnTo>
                  <a:pt x="832230" y="5833871"/>
                </a:lnTo>
                <a:lnTo>
                  <a:pt x="833374" y="5826115"/>
                </a:lnTo>
                <a:lnTo>
                  <a:pt x="1837181" y="5826115"/>
                </a:lnTo>
                <a:lnTo>
                  <a:pt x="1837181" y="0"/>
                </a:lnTo>
                <a:close/>
              </a:path>
            </a:pathLst>
          </a:custGeom>
          <a:solidFill>
            <a:srgbClr val="575757">
              <a:alpha val="25097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g object 22"/>
          <p:cNvSpPr/>
          <p:nvPr/>
        </p:nvSpPr>
        <p:spPr>
          <a:xfrm>
            <a:off x="11373105" y="3810"/>
            <a:ext cx="704427" cy="1024890"/>
          </a:xfrm>
          <a:custGeom>
            <a:avLst/>
            <a:gdLst/>
            <a:ahLst/>
            <a:cxnLst/>
            <a:rect l="l" t="t" r="r" b="b"/>
            <a:pathLst>
              <a:path w="528320" h="1024890">
                <a:moveTo>
                  <a:pt x="528066" y="0"/>
                </a:moveTo>
                <a:lnTo>
                  <a:pt x="0" y="0"/>
                </a:lnTo>
                <a:lnTo>
                  <a:pt x="0" y="1024890"/>
                </a:lnTo>
                <a:lnTo>
                  <a:pt x="528066" y="1024890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3906" y="226313"/>
            <a:ext cx="608583" cy="7170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65938" y="1600202"/>
            <a:ext cx="838454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9138" y="4213862"/>
            <a:ext cx="49335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FE52C-C934-450B-B081-CE1C61801D00}" type="datetime1">
              <a:rPr lang="zh-TW" altLang="en-US" smtClean="0"/>
              <a:t>2025/11/24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591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C9D7CC2F-C0CD-017A-F00A-1F99DAEC1DEE}"/>
              </a:ext>
            </a:extLst>
          </p:cNvPr>
          <p:cNvSpPr/>
          <p:nvPr userDrawn="1"/>
        </p:nvSpPr>
        <p:spPr>
          <a:xfrm>
            <a:off x="-1200" y="6583682"/>
            <a:ext cx="12193200" cy="274320"/>
          </a:xfrm>
          <a:custGeom>
            <a:avLst/>
            <a:gdLst/>
            <a:ahLst/>
            <a:cxnLst/>
            <a:rect l="l" t="t" r="r" b="b"/>
            <a:pathLst>
              <a:path w="3500754" h="274320">
                <a:moveTo>
                  <a:pt x="3500628" y="0"/>
                </a:moveTo>
                <a:lnTo>
                  <a:pt x="0" y="0"/>
                </a:lnTo>
                <a:lnTo>
                  <a:pt x="0" y="274319"/>
                </a:lnTo>
                <a:lnTo>
                  <a:pt x="3500628" y="274319"/>
                </a:lnTo>
                <a:lnTo>
                  <a:pt x="3500628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pPr algn="ctr">
              <a:defRPr/>
            </a:pPr>
            <a:endParaRPr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538" y="404879"/>
            <a:ext cx="10551836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48395" y="6581001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922DD481-63E2-6422-BDCF-849920A72B8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225376" y="658102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A267BED-00F9-44D3-BE76-93F7B27F19EE}" type="datetime1">
              <a:rPr lang="zh-TW" altLang="en-US" smtClean="0"/>
              <a:pPr/>
              <a:t>2025/11/24</a:t>
            </a:fld>
            <a:endParaRPr 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DFBB0C3-39B3-E0F7-0D71-988D6B3305F6}"/>
              </a:ext>
            </a:extLst>
          </p:cNvPr>
          <p:cNvSpPr txBox="1"/>
          <p:nvPr userDrawn="1"/>
        </p:nvSpPr>
        <p:spPr>
          <a:xfrm>
            <a:off x="-41832" y="6540213"/>
            <a:ext cx="336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Cheng-Hsu Nee (UW-Madison)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24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538" y="404879"/>
            <a:ext cx="10551836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17A403C1-9413-42DB-6D1C-FD96363593ED}"/>
              </a:ext>
            </a:extLst>
          </p:cNvPr>
          <p:cNvSpPr/>
          <p:nvPr userDrawn="1"/>
        </p:nvSpPr>
        <p:spPr>
          <a:xfrm>
            <a:off x="-1200" y="6583682"/>
            <a:ext cx="12193200" cy="274320"/>
          </a:xfrm>
          <a:custGeom>
            <a:avLst/>
            <a:gdLst/>
            <a:ahLst/>
            <a:cxnLst/>
            <a:rect l="l" t="t" r="r" b="b"/>
            <a:pathLst>
              <a:path w="3500754" h="274320">
                <a:moveTo>
                  <a:pt x="3500628" y="0"/>
                </a:moveTo>
                <a:lnTo>
                  <a:pt x="0" y="0"/>
                </a:lnTo>
                <a:lnTo>
                  <a:pt x="0" y="274319"/>
                </a:lnTo>
                <a:lnTo>
                  <a:pt x="3500628" y="274319"/>
                </a:lnTo>
                <a:lnTo>
                  <a:pt x="3500628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pPr algn="ctr">
              <a:defRPr/>
            </a:pPr>
            <a:endParaRPr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A54B7BBB-55FE-4A3E-8C36-351C13E1465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348395" y="6581001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DDBA1284-3AF2-9865-0875-F5AC3BEA4FA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225376" y="658102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BA267BED-00F9-44D3-BE76-93F7B27F19EE}" type="datetime1">
              <a:rPr lang="zh-TW" altLang="en-US" smtClean="0"/>
              <a:pPr/>
              <a:t>2025/11/24</a:t>
            </a:fld>
            <a:endParaRPr 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93823DC-6555-AFA3-461A-DDFEF1F46C7C}"/>
              </a:ext>
            </a:extLst>
          </p:cNvPr>
          <p:cNvSpPr txBox="1"/>
          <p:nvPr userDrawn="1"/>
        </p:nvSpPr>
        <p:spPr>
          <a:xfrm>
            <a:off x="-41832" y="6540213"/>
            <a:ext cx="336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Cheng-Hsu Nee (UW-Madison)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11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74121" y="1"/>
            <a:ext cx="704427" cy="1024255"/>
          </a:xfrm>
          <a:custGeom>
            <a:avLst/>
            <a:gdLst/>
            <a:ahLst/>
            <a:cxnLst/>
            <a:rect l="l" t="t" r="r" b="b"/>
            <a:pathLst>
              <a:path w="528320" h="1024255">
                <a:moveTo>
                  <a:pt x="528066" y="0"/>
                </a:moveTo>
                <a:lnTo>
                  <a:pt x="0" y="0"/>
                </a:lnTo>
                <a:lnTo>
                  <a:pt x="0" y="1024127"/>
                </a:lnTo>
                <a:lnTo>
                  <a:pt x="528066" y="1024127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5938" y="222504"/>
            <a:ext cx="607567" cy="71628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" y="0"/>
            <a:ext cx="12191999" cy="684961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" y="1024127"/>
            <a:ext cx="11164145" cy="5834380"/>
          </a:xfrm>
          <a:custGeom>
            <a:avLst/>
            <a:gdLst/>
            <a:ahLst/>
            <a:cxnLst/>
            <a:rect l="l" t="t" r="r" b="b"/>
            <a:pathLst>
              <a:path w="8373109" h="5834380">
                <a:moveTo>
                  <a:pt x="8372856" y="0"/>
                </a:moveTo>
                <a:lnTo>
                  <a:pt x="0" y="0"/>
                </a:lnTo>
                <a:lnTo>
                  <a:pt x="0" y="5833872"/>
                </a:lnTo>
                <a:lnTo>
                  <a:pt x="8372856" y="5833872"/>
                </a:lnTo>
                <a:lnTo>
                  <a:pt x="8372856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1486409" y="4007358"/>
            <a:ext cx="471593" cy="93980"/>
          </a:xfrm>
          <a:custGeom>
            <a:avLst/>
            <a:gdLst/>
            <a:ahLst/>
            <a:cxnLst/>
            <a:rect l="l" t="t" r="r" b="b"/>
            <a:pathLst>
              <a:path w="353694" h="93979">
                <a:moveTo>
                  <a:pt x="353568" y="0"/>
                </a:moveTo>
                <a:lnTo>
                  <a:pt x="0" y="0"/>
                </a:lnTo>
                <a:lnTo>
                  <a:pt x="0" y="93726"/>
                </a:lnTo>
                <a:lnTo>
                  <a:pt x="353568" y="93726"/>
                </a:lnTo>
                <a:lnTo>
                  <a:pt x="353568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8714231" y="1024127"/>
            <a:ext cx="2450252" cy="5834380"/>
          </a:xfrm>
          <a:custGeom>
            <a:avLst/>
            <a:gdLst/>
            <a:ahLst/>
            <a:cxnLst/>
            <a:rect l="l" t="t" r="r" b="b"/>
            <a:pathLst>
              <a:path w="1837690" h="5834380">
                <a:moveTo>
                  <a:pt x="1837181" y="0"/>
                </a:moveTo>
                <a:lnTo>
                  <a:pt x="0" y="0"/>
                </a:lnTo>
                <a:lnTo>
                  <a:pt x="832230" y="5833871"/>
                </a:lnTo>
                <a:lnTo>
                  <a:pt x="833374" y="5826115"/>
                </a:lnTo>
                <a:lnTo>
                  <a:pt x="1837181" y="5826115"/>
                </a:lnTo>
                <a:lnTo>
                  <a:pt x="1837181" y="0"/>
                </a:lnTo>
                <a:close/>
              </a:path>
            </a:pathLst>
          </a:custGeom>
          <a:solidFill>
            <a:srgbClr val="575757">
              <a:alpha val="25097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g object 22"/>
          <p:cNvSpPr/>
          <p:nvPr/>
        </p:nvSpPr>
        <p:spPr>
          <a:xfrm>
            <a:off x="11373105" y="3810"/>
            <a:ext cx="704427" cy="1024890"/>
          </a:xfrm>
          <a:custGeom>
            <a:avLst/>
            <a:gdLst/>
            <a:ahLst/>
            <a:cxnLst/>
            <a:rect l="l" t="t" r="r" b="b"/>
            <a:pathLst>
              <a:path w="528320" h="1024890">
                <a:moveTo>
                  <a:pt x="528066" y="0"/>
                </a:moveTo>
                <a:lnTo>
                  <a:pt x="0" y="0"/>
                </a:lnTo>
                <a:lnTo>
                  <a:pt x="0" y="1024890"/>
                </a:lnTo>
                <a:lnTo>
                  <a:pt x="528066" y="1024890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3" name="bg 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23906" y="226313"/>
            <a:ext cx="608583" cy="7170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538" y="404879"/>
            <a:ext cx="10551836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4AADB-B734-451D-BF79-B8A2FA7B11AF}" type="datetime1">
              <a:rPr lang="zh-TW" altLang="en-US" smtClean="0"/>
              <a:t>2025/11/24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2"/>
            <a:ext cx="280416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7BA7-CA71-4DBB-AF76-007B9CB62BCD}" type="datetime1">
              <a:rPr lang="zh-TW" altLang="en-US" smtClean="0"/>
              <a:t>2025/11/24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3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C8126B-AA04-AA9B-216F-701D59CD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779D3A-5D79-A07A-1E97-DE9670BAC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86E5AE-6509-18C5-E08F-F5BCEA58A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9453C0-7512-1296-1CD1-C9F8937E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D429C9-ADD8-A33D-5B63-94E92E2F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777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68552E-2569-A5FF-1863-8CDEF1A52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341F53-7A3C-1021-6BD7-312DBF725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613B5B-4521-62A5-8DF4-CBE66775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E74907-D04E-B665-448E-103D4E9E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0A4AAA-3010-85DD-1AC9-458858C1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57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DFB461-C362-95D4-F4ED-0CBEFC1E0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4A9E3B-312F-076B-9922-0B1D90D4C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890AC43-22DE-C006-4D75-0E5702F25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1D90C7C-AF7A-BEAD-B8BA-016F0B44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4065CDD-F1E2-AE12-0C44-198DD467B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A1446F3-95C0-F332-61CD-EDD4E2EB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975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50FCCE-3398-77BC-4A87-655A838E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5593C74-4287-F307-A624-A5DB36C39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91106A5-1552-81D8-27F9-57058B49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A312443-B869-98CD-FA20-0D1829E33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3C3DD6F-0B68-99C1-3A10-D3C559C76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3738750-61BD-889D-9FB3-C330DC74C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7E101F8-1BC2-A934-ADF3-B9760497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71E886-8C54-6399-BD7E-8801AFCF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10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9CDDCD-7DAB-0D8E-F1D4-6F5A1EA1E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A0D637D-DD7C-11C3-9846-73B021B5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7E0DB6-B42D-8186-353F-46DB2842C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0CDF5A9-3BA2-3356-D3D7-11D406D81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543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403A0C8-EB84-A8B7-CD80-41B0441C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65167BF-C399-B36A-F7F0-C5BC0839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76EE5E9-CEAD-F609-8829-16A43E0E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96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8EDBF4-5F01-BCF2-ED73-CBE18666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102CFE-3E12-7A33-F28C-3E72EC4AE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55015AE-69CA-E512-4C9B-247D2B982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C10F01-51DC-56BB-E388-02980CB3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11E5EAF-D110-B38D-62DE-13464120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6B4B51F-F79E-456B-0B9F-20B205C2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17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390392-E3B8-57C0-769A-267D14ACF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00E800A-EE55-1235-870F-9D0C66DFC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729E87B-AD06-69F3-378B-65F65E357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A932044-A033-F88E-2E59-BE071C50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3D37D66-3498-3574-A0BB-D8F420FD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FD42FC8-9B2C-D6C3-3493-D8C65F777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73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695BEFF-9CB1-4B30-47DE-8B9BF48CA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C6C67D4-C44A-F6BE-2196-1C630F2EA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995249-7568-B9BD-F45E-083B714B4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23FCE-F53F-4495-9F38-C606568AE298}" type="datetimeFigureOut">
              <a:rPr lang="zh-TW" altLang="en-US" smtClean="0"/>
              <a:t>2025/12/1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ABE330-9BBF-C266-5678-6E0042407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285040-51B3-EBD1-13DA-B898CFA7F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EC16E-6B86-4012-9C7C-E560C2745C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746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374121" y="1"/>
            <a:ext cx="704427" cy="1024255"/>
          </a:xfrm>
          <a:custGeom>
            <a:avLst/>
            <a:gdLst/>
            <a:ahLst/>
            <a:cxnLst/>
            <a:rect l="l" t="t" r="r" b="b"/>
            <a:pathLst>
              <a:path w="528320" h="1024255">
                <a:moveTo>
                  <a:pt x="528066" y="0"/>
                </a:moveTo>
                <a:lnTo>
                  <a:pt x="0" y="0"/>
                </a:lnTo>
                <a:lnTo>
                  <a:pt x="0" y="1024127"/>
                </a:lnTo>
                <a:lnTo>
                  <a:pt x="528066" y="1024127"/>
                </a:lnTo>
                <a:lnTo>
                  <a:pt x="528066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538" y="404879"/>
            <a:ext cx="1055183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1F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7985" y="1840486"/>
            <a:ext cx="105960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2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2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25938" y="222504"/>
            <a:ext cx="607567" cy="7162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C781C4A-5EB7-B9C1-C885-CC1938D9BE8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741" y="171012"/>
            <a:ext cx="819264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9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6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6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6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6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7" Type="http://schemas.openxmlformats.org/officeDocument/2006/relationships/image" Target="../media/image135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gif"/><Relationship Id="rId5" Type="http://schemas.openxmlformats.org/officeDocument/2006/relationships/image" Target="../media/image133.gif"/><Relationship Id="rId4" Type="http://schemas.openxmlformats.org/officeDocument/2006/relationships/image" Target="../media/image1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E716D5-4E03-9106-C3F0-5808E031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827" y="1970427"/>
            <a:ext cx="8167803" cy="1231106"/>
          </a:xfrm>
        </p:spPr>
        <p:txBody>
          <a:bodyPr/>
          <a:lstStyle/>
          <a:p>
            <a:r>
              <a:rPr lang="en-US" altLang="zh-TW" sz="4000" dirty="0">
                <a:solidFill>
                  <a:srgbClr val="363636"/>
                </a:solidFill>
              </a:rPr>
              <a:t>Studies on Muon Collider’s Target with G4Beamline (12/01/2025)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0FF3476-96E6-6B40-501A-CEDFC7CA7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4829" y="3699237"/>
            <a:ext cx="7947025" cy="923330"/>
          </a:xfrm>
        </p:spPr>
        <p:txBody>
          <a:bodyPr/>
          <a:lstStyle/>
          <a:p>
            <a:pPr marL="12700">
              <a:spcBef>
                <a:spcPts val="640"/>
              </a:spcBef>
            </a:pPr>
            <a:r>
              <a:rPr lang="en-US" altLang="zh-TW" sz="2000" u="sng" dirty="0" err="1">
                <a:solidFill>
                  <a:schemeClr val="bg1">
                    <a:lumMod val="50000"/>
                  </a:schemeClr>
                </a:solidFill>
                <a:uFill>
                  <a:solidFill>
                    <a:srgbClr val="575757"/>
                  </a:solidFill>
                </a:uFill>
                <a:cs typeface="Calibri"/>
              </a:rPr>
              <a:t>Cheng-Hsu</a:t>
            </a:r>
            <a:r>
              <a:rPr lang="en-US" altLang="zh-TW" sz="2000" u="sng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575757"/>
                  </a:solidFill>
                </a:uFill>
                <a:cs typeface="Calibri"/>
              </a:rPr>
              <a:t> (Bryan)</a:t>
            </a:r>
            <a:r>
              <a:rPr lang="en-US" altLang="zh-TW" sz="2000" u="sng" spc="-65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575757"/>
                  </a:solidFill>
                </a:uFill>
                <a:cs typeface="Calibri"/>
              </a:rPr>
              <a:t> </a:t>
            </a:r>
            <a:r>
              <a:rPr lang="en-US" altLang="zh-TW" sz="2000" u="sng" spc="-25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575757"/>
                  </a:solidFill>
                </a:uFill>
                <a:cs typeface="Calibri"/>
              </a:rPr>
              <a:t>Nee</a:t>
            </a:r>
          </a:p>
          <a:p>
            <a:pPr fontAlgn="base"/>
            <a:endParaRPr lang="en-US" altLang="zh-TW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zh-TW" altLang="en-US" sz="2000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93B3192-8AFC-C8FD-896E-4668E6676BBA}"/>
              </a:ext>
            </a:extLst>
          </p:cNvPr>
          <p:cNvSpPr/>
          <p:nvPr/>
        </p:nvSpPr>
        <p:spPr>
          <a:xfrm>
            <a:off x="0" y="5734054"/>
            <a:ext cx="12192000" cy="1123951"/>
          </a:xfrm>
          <a:custGeom>
            <a:avLst/>
            <a:gdLst/>
            <a:ahLst/>
            <a:cxnLst/>
            <a:rect l="l" t="t" r="r" b="b"/>
            <a:pathLst>
              <a:path w="9144000" h="1123950">
                <a:moveTo>
                  <a:pt x="9144000" y="0"/>
                </a:moveTo>
                <a:lnTo>
                  <a:pt x="0" y="0"/>
                </a:lnTo>
                <a:lnTo>
                  <a:pt x="0" y="1123949"/>
                </a:lnTo>
                <a:lnTo>
                  <a:pt x="9144000" y="1123949"/>
                </a:lnTo>
                <a:lnTo>
                  <a:pt x="9144000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5BAC648-EB79-9197-AFB1-5E3DFB1D9BF3}"/>
              </a:ext>
            </a:extLst>
          </p:cNvPr>
          <p:cNvSpPr/>
          <p:nvPr/>
        </p:nvSpPr>
        <p:spPr>
          <a:xfrm>
            <a:off x="2314828" y="3335897"/>
            <a:ext cx="354331" cy="94615"/>
          </a:xfrm>
          <a:custGeom>
            <a:avLst/>
            <a:gdLst/>
            <a:ahLst/>
            <a:cxnLst/>
            <a:rect l="l" t="t" r="r" b="b"/>
            <a:pathLst>
              <a:path w="354330" h="94614">
                <a:moveTo>
                  <a:pt x="354330" y="0"/>
                </a:moveTo>
                <a:lnTo>
                  <a:pt x="0" y="0"/>
                </a:lnTo>
                <a:lnTo>
                  <a:pt x="0" y="94487"/>
                </a:lnTo>
                <a:lnTo>
                  <a:pt x="354330" y="94487"/>
                </a:lnTo>
                <a:lnTo>
                  <a:pt x="354330" y="0"/>
                </a:lnTo>
                <a:close/>
              </a:path>
            </a:pathLst>
          </a:custGeom>
          <a:solidFill>
            <a:srgbClr val="C5040C"/>
          </a:solidFill>
        </p:spPr>
        <p:txBody>
          <a:bodyPr wrap="square" lIns="0" tIns="0" rIns="0" bIns="0" rtlCol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D07307D-1930-CB3C-616E-19CCCCB5E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629" y="182263"/>
            <a:ext cx="819264" cy="819264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39F8AD1-B15C-531C-9B8E-79E2553F0E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altLang="zh-TW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86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BBB6C-F256-4C31-6987-4EF085E1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Pion Decay Channel (Triplet) (IMCC)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208728-09F8-1544-5E57-193A349CFC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altLang="zh-TW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D303EF8-9C16-19D9-8DF6-16BEC851D24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67BED-00F9-44D3-BE76-93F7B27F19EE}" type="datetime1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94F6D2B9-710E-6614-4B8B-FFDF018DEEA8}"/>
              </a:ext>
            </a:extLst>
          </p:cNvPr>
          <p:cNvSpPr txBox="1"/>
          <p:nvPr/>
        </p:nvSpPr>
        <p:spPr>
          <a:xfrm>
            <a:off x="343681" y="1159944"/>
            <a:ext cx="9390005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Muons from decays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pions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270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± 50% MeV/c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 momentum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maxiumum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2 mm 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 single particle emittance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Muons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190-210 MeV/c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 momentum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diffuse beam 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 ellipse indicates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2 mm 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 panose="020F0502020204030204"/>
              </a:rPr>
              <a:t> single particle emittance</a:t>
            </a:r>
          </a:p>
        </p:txBody>
      </p:sp>
      <p:pic>
        <p:nvPicPr>
          <p:cNvPr id="7" name="Picture 1" descr="A blue and orange graph&#10;&#10;AI-generated content may be incorrect.">
            <a:extLst>
              <a:ext uri="{FF2B5EF4-FFF2-40B4-BE49-F238E27FC236}">
                <a16:creationId xmlns:a16="http://schemas.microsoft.com/office/drawing/2014/main" id="{C0B02F3F-0E21-DF2C-4555-267C3A97E3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13" t="6896" r="6936" b="-388"/>
          <a:stretch/>
        </p:blipFill>
        <p:spPr>
          <a:xfrm>
            <a:off x="219910" y="2914270"/>
            <a:ext cx="4613198" cy="3600000"/>
          </a:xfrm>
          <a:prstGeom prst="rect">
            <a:avLst/>
          </a:prstGeom>
        </p:spPr>
      </p:pic>
      <p:pic>
        <p:nvPicPr>
          <p:cNvPr id="8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DCD44A42-1891-E294-C65B-489640B86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683" y="2947625"/>
            <a:ext cx="693656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0D0EAFF-D94F-44BD-6CA4-2618B6609B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3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30F9365-DC38-2BAA-CD8D-FF66B78325C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2025/12/1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2E824AD-72E0-BD76-E125-919F58679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45" y="-61274"/>
            <a:ext cx="12192000" cy="183683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76C200D2-7999-F4B2-6ABF-087BD0E4E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1769929"/>
            <a:ext cx="2057142" cy="180000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F6DF40DC-D722-1414-03A6-6B2BDD3E4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1769929"/>
            <a:ext cx="2057142" cy="1800000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2F08CFF1-4A2A-965F-21B3-8AEB5CCB2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1769929"/>
            <a:ext cx="2057142" cy="180000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E724389C-B922-89A6-FD1E-A0CBC17E5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1769929"/>
            <a:ext cx="2057142" cy="180000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D51F980C-4CE9-B537-5BDC-56A37CA1A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1769929"/>
            <a:ext cx="2057142" cy="180000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3A4905EC-7215-CD7E-BD7F-751BE1DE94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1769929"/>
            <a:ext cx="2057142" cy="1800000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6419AF70-099B-9F6E-5DDB-F6D0490A14B1}"/>
              </a:ext>
            </a:extLst>
          </p:cNvPr>
          <p:cNvSpPr/>
          <p:nvPr/>
        </p:nvSpPr>
        <p:spPr>
          <a:xfrm>
            <a:off x="207034" y="149525"/>
            <a:ext cx="3858931" cy="14492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258E7F38-5EE1-5E3E-A5AB-76B0C8D36F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3469332"/>
            <a:ext cx="2057142" cy="180000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65CF1342-974E-3D16-F1E3-F0BB0D3B46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3469332"/>
            <a:ext cx="2057142" cy="1800000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3D92C8F3-8D35-6D70-4B49-A6ACF751CB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3469332"/>
            <a:ext cx="2057142" cy="1800000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0D510C8D-A602-4D2B-64B1-E3B2CA16CF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3469332"/>
            <a:ext cx="2057142" cy="180000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45B6AB4C-B3DE-9705-5DC4-629FB0011E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3469332"/>
            <a:ext cx="2057142" cy="180000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15C57A27-AD17-239C-8F26-D38EE3D1B2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3469332"/>
            <a:ext cx="2057142" cy="1800000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9C3D9796-B634-11AC-45FB-06AA656787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5163102"/>
            <a:ext cx="2057142" cy="1800000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AB4B37B6-F47E-9731-4671-A250777932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5163102"/>
            <a:ext cx="2057142" cy="1800000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C1CB8E3F-6534-E643-78E7-57ABB35791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5163102"/>
            <a:ext cx="2057142" cy="1800000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58DAE48E-D6DA-929E-47DD-F0C0059C6E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5163102"/>
            <a:ext cx="2057142" cy="1800000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4FB36B0F-EFA6-E773-60AB-B28E6090DC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5163102"/>
            <a:ext cx="2057142" cy="1800000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2024F43D-E21B-3F76-EC66-BAE0219E8F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5163102"/>
            <a:ext cx="205714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37C52-F784-4766-1B7D-7639671DA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6E0444-59F6-672C-79B5-06EC6106018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4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387270-8CF8-88BC-FE2F-2E6D05405455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2025/12/1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0FA7D7-3CC4-4F84-2966-266ABD44F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45" y="-61274"/>
            <a:ext cx="12192000" cy="183683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98103B9-F5C0-3EB9-D6FC-C14C20378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1769929"/>
            <a:ext cx="2057142" cy="180000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45CC97BA-7C1D-BC55-AEC4-938B6D1B5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1769929"/>
            <a:ext cx="2057142" cy="1800000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109CC31C-48A4-A806-14D8-893141A62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1769929"/>
            <a:ext cx="2057142" cy="180000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5E789F4-76BF-F9BF-1CE0-2263DAECD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1769929"/>
            <a:ext cx="2057142" cy="180000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035CF99B-7078-92F5-3805-2B44A8CA7D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1769929"/>
            <a:ext cx="2057142" cy="180000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3B61E694-EA4F-A795-063C-1F182D02DA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1769929"/>
            <a:ext cx="2057142" cy="1800000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0DFB56D4-A79A-AFEF-6332-16F18FD58E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1769929"/>
            <a:ext cx="2057142" cy="1800000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5EAE27E5-DD3B-ECA5-507E-3C59720E1ACC}"/>
              </a:ext>
            </a:extLst>
          </p:cNvPr>
          <p:cNvSpPr/>
          <p:nvPr/>
        </p:nvSpPr>
        <p:spPr>
          <a:xfrm>
            <a:off x="4088941" y="149525"/>
            <a:ext cx="3858884" cy="14492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CF53E6C2-29DD-C73A-4206-7C2951D0E6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3469332"/>
            <a:ext cx="2057142" cy="1799999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67FBB869-8DE8-3A1C-D749-C1C4E415B4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3469332"/>
            <a:ext cx="2057142" cy="1799999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BF66340D-5F5E-ED26-C1EB-5B5693BE77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3469332"/>
            <a:ext cx="2057142" cy="179999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1E7ECB85-DA06-9934-2C67-AA37FC4AEA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3469332"/>
            <a:ext cx="2057142" cy="1799999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5B4194ED-8557-5102-D44D-E9A95054C2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3469332"/>
            <a:ext cx="2057142" cy="1799999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912FE594-F9BA-B611-A262-956A0358B0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3469332"/>
            <a:ext cx="2057142" cy="1799999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47E11C02-0491-80AB-29D3-B29621A087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3469332"/>
            <a:ext cx="2057142" cy="1799999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87980D38-835D-DA87-77FE-8D00423F23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5163102"/>
            <a:ext cx="2057142" cy="1799999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950004D4-87B0-3303-A160-552E814155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5163102"/>
            <a:ext cx="2057142" cy="1799999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A0BF0190-9074-4ECA-A2FA-470093206F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5163102"/>
            <a:ext cx="2057142" cy="1799999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27808D8D-8C58-5015-97D6-2604242843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5163102"/>
            <a:ext cx="2057142" cy="1799999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9A6D73FE-0DE6-D8A9-DFEA-A501146CF37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5163102"/>
            <a:ext cx="2057142" cy="1799999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CCB090CD-D68A-98FF-D5CB-40F3412C9C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5163102"/>
            <a:ext cx="2057142" cy="1799999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D440C02D-7FC3-7E2E-F241-A00D758D5B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5163102"/>
            <a:ext cx="2057142" cy="17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6D59E-4F07-4DBE-DE3E-6B0B296B3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070CCC7-781A-8927-D328-A2E8EB949F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5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7EDBC45-6499-4D81-79CD-9183D91E0D21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2025/12/1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2B7A231-5ED0-D00B-CA9B-D2C950DC0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45" y="-61274"/>
            <a:ext cx="12192000" cy="183683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20889583-5279-516B-1B53-01AC4B3B4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36" y="1769929"/>
            <a:ext cx="2057143" cy="180000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118DD736-8278-EA9B-9446-84C48C199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59" y="1769929"/>
            <a:ext cx="2057143" cy="1800000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72D43732-616F-4E54-19FF-E0D8E1920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82" y="1769929"/>
            <a:ext cx="2057143" cy="180000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8FA3ACFF-11C3-14E9-4425-AF91734BC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05" y="1769929"/>
            <a:ext cx="2057143" cy="180000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219B9DA3-A992-219F-DEF7-6EC1ACD4FF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128" y="1769929"/>
            <a:ext cx="2057143" cy="180000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50E4A4E8-046E-045E-A828-48DA4CA19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51" y="1769929"/>
            <a:ext cx="2057143" cy="1800000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E8519F3C-F3B5-C68D-799E-8DBF2D00D2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" y="1769929"/>
            <a:ext cx="2057143" cy="1800000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023B558A-1278-EBD9-68F5-681503E00DF6}"/>
              </a:ext>
            </a:extLst>
          </p:cNvPr>
          <p:cNvSpPr/>
          <p:nvPr/>
        </p:nvSpPr>
        <p:spPr>
          <a:xfrm>
            <a:off x="7976558" y="149525"/>
            <a:ext cx="3853133" cy="14492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6FB94C21-14EF-1994-84C5-70060DCB46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3469332"/>
            <a:ext cx="2057142" cy="180000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5A30F496-9B76-7974-B85F-75EA028BAF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3469332"/>
            <a:ext cx="2057142" cy="1800000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D6222339-F085-D8B8-7146-308FE62E53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3469332"/>
            <a:ext cx="2057142" cy="1800000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04F2456C-DDB1-4A55-6B0C-7759104047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3469332"/>
            <a:ext cx="2057142" cy="180000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3B6A0C7-A68E-2C12-E6F9-9E5A2AB2D2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3469332"/>
            <a:ext cx="2057142" cy="180000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E66D675C-FC40-C7CC-2D80-FDC8B08913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3469332"/>
            <a:ext cx="2057142" cy="1800000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E5E0A347-5E97-3924-5EBB-05CC2115D1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3469332"/>
            <a:ext cx="2057142" cy="1800000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9A1AC342-69AF-007E-75AA-4194B9F74D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5163102"/>
            <a:ext cx="2057142" cy="1800000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C823C164-EBFC-D155-6AAC-A626BA2FE6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5163102"/>
            <a:ext cx="2057142" cy="1800000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66F15CA5-BCA7-9517-FC7F-BA1663BE9B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5163102"/>
            <a:ext cx="2057142" cy="1800000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CA378B19-928C-79D6-9A6A-5E25B600B6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5163102"/>
            <a:ext cx="2057142" cy="1800000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1D0269D8-682E-434B-EAF2-5E3D380189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5163102"/>
            <a:ext cx="2057142" cy="1800000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774E2075-116D-2873-CD46-B13A91F49FF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5163102"/>
            <a:ext cx="2057142" cy="1800000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A5828B01-480A-929D-9C1F-727318C3024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5163102"/>
            <a:ext cx="205714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0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63B0D-3B8E-3F41-9006-AE6262B4F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181FF1A-09C5-6428-D5AB-249476874F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6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3F4509E-E7C0-6272-222F-DB6D82E57C3A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2025/12/1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989C617-9D8B-C321-9240-9ABE6619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45" y="-61274"/>
            <a:ext cx="12192000" cy="183683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207EF388-D26C-BE65-0F78-A3A0428A3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1769929"/>
            <a:ext cx="2057142" cy="1799999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83AB0F85-494A-4217-6AD5-0EE903EF1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1769929"/>
            <a:ext cx="2057142" cy="1799999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CD414F2B-D328-F204-5FA4-5BDCE217D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1769929"/>
            <a:ext cx="2057142" cy="1799999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D038062E-BDDC-E65B-1CAD-03DA5983E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1769929"/>
            <a:ext cx="2057142" cy="1799999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6BDC86A6-5D6E-1196-E737-18A4E443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1769929"/>
            <a:ext cx="2057142" cy="1799999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7709F067-1BA7-18C9-F0F5-0E7A49C09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1769929"/>
            <a:ext cx="2057142" cy="1799999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0811FBB1-9A97-80E6-FAE5-C194BEDC5A3A}"/>
              </a:ext>
            </a:extLst>
          </p:cNvPr>
          <p:cNvSpPr/>
          <p:nvPr/>
        </p:nvSpPr>
        <p:spPr>
          <a:xfrm>
            <a:off x="207034" y="149525"/>
            <a:ext cx="3858931" cy="14492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245571CC-1A9F-EF4C-3357-DFFF89F0CD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3469332"/>
            <a:ext cx="2057142" cy="1799999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5F0B539F-E594-DABA-704E-8C8A9D61A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3469332"/>
            <a:ext cx="2057142" cy="1799999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ABF070DF-0D79-1DFB-C1B6-F7F6A3A070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3469332"/>
            <a:ext cx="2057142" cy="179999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FB11E285-EB9C-96DF-78DF-A0AB5D6547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3469332"/>
            <a:ext cx="2057142" cy="1799999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63433872-CD2B-78D1-8D1E-78DCE47221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3469332"/>
            <a:ext cx="2057142" cy="1799999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A203409B-4C26-57E6-D5C6-ADB4F3382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3469332"/>
            <a:ext cx="2057142" cy="1799999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3A8C9599-FCF4-F2D2-2D6D-57B9A3652E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5163102"/>
            <a:ext cx="2057142" cy="1799999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5C0C8B23-735D-912F-222F-64D990F538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5163102"/>
            <a:ext cx="2057142" cy="1799999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5FCD4557-CB5B-5032-22C1-E4B4598936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5163102"/>
            <a:ext cx="2057142" cy="1799999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D31AE5FF-CF19-E0F3-37BC-00463BC9035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5163102"/>
            <a:ext cx="2057142" cy="1799999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FA7BDDDF-0227-E229-952E-9AF36005A8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5163102"/>
            <a:ext cx="2057142" cy="1799999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C932995A-59C2-002F-5F94-8D3FCF51DF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5163102"/>
            <a:ext cx="2057142" cy="1799999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E3C4C46-30A7-F161-5E7C-41FD2CB72B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1769929"/>
            <a:ext cx="2057142" cy="179999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8152C54-8105-8C1C-ACAE-95766CDC780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3469332"/>
            <a:ext cx="2057141" cy="17999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A3A1A95-3593-1B57-CCB6-5356C8B49C2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5163102"/>
            <a:ext cx="2057141" cy="17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05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B5507-F0FD-0373-9E06-B78B39544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880CA64-319D-E65B-ACDA-D007EC1B70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7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F191F9-8DB9-4471-3CAC-395A81D7139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2025/12/1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E380E57-69F3-64F2-2AD7-C44375C2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45" y="-61274"/>
            <a:ext cx="12192000" cy="183683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B4E0EC1E-512B-149B-017F-4006248FE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1769929"/>
            <a:ext cx="2057142" cy="1799999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10106CCD-C33E-B873-F4A8-8EE028624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1769929"/>
            <a:ext cx="2057142" cy="1799999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7C5B2A1-C3B6-8291-6348-95CFC692C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1769929"/>
            <a:ext cx="2057142" cy="1799999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70963670-8048-0B91-206E-B35E10624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1769929"/>
            <a:ext cx="2057142" cy="1799999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5A19FB20-29A6-C166-456D-7A825C3434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1769929"/>
            <a:ext cx="2057142" cy="1799999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458D0908-1E72-EC07-5F29-D378F4A0E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1769929"/>
            <a:ext cx="2057142" cy="1799999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49571F03-7DAC-984E-0EC8-18FC3759A0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1769929"/>
            <a:ext cx="2057142" cy="1799999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4BDA4901-C742-E818-ABC6-FE21C88FF762}"/>
              </a:ext>
            </a:extLst>
          </p:cNvPr>
          <p:cNvSpPr/>
          <p:nvPr/>
        </p:nvSpPr>
        <p:spPr>
          <a:xfrm>
            <a:off x="4088941" y="149525"/>
            <a:ext cx="3858884" cy="14492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0123D7EA-F805-09B2-B248-8CD89C542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3469332"/>
            <a:ext cx="2057141" cy="1799999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268EF764-3132-7C70-107A-3CBFAD36CD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3469332"/>
            <a:ext cx="2057141" cy="1799999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B5812AAE-8C66-EAC8-34DD-D5FE46EC93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3469332"/>
            <a:ext cx="2057141" cy="179999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05C4EB2B-2DAC-5254-D976-13D7ACC659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3469332"/>
            <a:ext cx="2057141" cy="1799999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A3BCDF41-516B-3AC8-1409-57CF427B2D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3469332"/>
            <a:ext cx="2057141" cy="1799999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0731870F-8A82-19CC-E363-877744B414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3469332"/>
            <a:ext cx="2057141" cy="1799999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CC9DBF06-6063-E164-93E6-2B0973A038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3469332"/>
            <a:ext cx="2057141" cy="1799999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3B8DCCA7-53CE-D8D9-7913-7BC4096020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5157351"/>
            <a:ext cx="2057141" cy="1799999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AE3622E0-B17A-368A-AF66-28C3DD3F30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5163102"/>
            <a:ext cx="2057141" cy="1799999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EF2A7FAC-329F-1D06-01AB-926A5A1C17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5163102"/>
            <a:ext cx="2057141" cy="1799999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9232036E-4719-C947-CB17-EA7989ADCE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5163102"/>
            <a:ext cx="2057141" cy="1799999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FE73BD83-0D08-3D2E-418C-82C9C4288E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5163102"/>
            <a:ext cx="2057141" cy="1799999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DF391AB2-270A-2544-69DE-25BDC52273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5163102"/>
            <a:ext cx="2057141" cy="1799999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8897C9DE-4EFA-36C7-5D16-A52403EA7C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5163102"/>
            <a:ext cx="2057141" cy="17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588DA-6577-A914-88FA-64A2F1D57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573513C-63AF-9F27-BAA0-F4D7A89EF6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8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A34FFFC-C8EC-8E9D-186A-5BABDF55E59A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2025/12/1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A37F0D8-7032-1E52-894D-2656F4AAB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445" y="-61274"/>
            <a:ext cx="12192000" cy="183683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DB089E8-46B8-A983-B68B-3890ABA37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1769929"/>
            <a:ext cx="2057142" cy="180000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793A5F65-F4E4-201A-342E-1B4676018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1769929"/>
            <a:ext cx="2057142" cy="1800000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490FA34B-F58B-64D1-465C-B82F72D9F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1769929"/>
            <a:ext cx="2057142" cy="180000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4CD62260-299F-5FF9-9630-748DE2EB4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1769929"/>
            <a:ext cx="2057142" cy="180000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F0B6D518-1446-1CC1-EB1E-E557C24DD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1769929"/>
            <a:ext cx="2057142" cy="180000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095B5E73-4114-65AC-9DC8-8979845D6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1769929"/>
            <a:ext cx="2057142" cy="1800000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C6F21C84-E4CC-8FC5-D8EF-985D01D7D1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1769929"/>
            <a:ext cx="2057142" cy="1800000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686CED11-AFA2-60AD-CD7D-1D8E07501A6B}"/>
              </a:ext>
            </a:extLst>
          </p:cNvPr>
          <p:cNvSpPr/>
          <p:nvPr/>
        </p:nvSpPr>
        <p:spPr>
          <a:xfrm>
            <a:off x="7976558" y="149525"/>
            <a:ext cx="3853133" cy="14492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B5AE71A1-86D0-1F13-9E64-EE3A098893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3469332"/>
            <a:ext cx="2057142" cy="1799999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AE727037-3717-04B9-C6BE-10A3EDDBD5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3469332"/>
            <a:ext cx="2057142" cy="1799999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8D75303E-8FAB-5F48-F51C-3C039016E0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3469332"/>
            <a:ext cx="2057142" cy="1799999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B936FB6A-9B3B-7D85-E751-50F9ACAF70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3469332"/>
            <a:ext cx="2057142" cy="1799999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53FF8BEE-0C63-1666-BDA1-30C71D69A7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3469332"/>
            <a:ext cx="2057142" cy="1799999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09571029-BEF0-9678-1528-F68F1CBC9D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3469332"/>
            <a:ext cx="2057142" cy="1799999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F48A06ED-8892-F194-1351-3D31181158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3469332"/>
            <a:ext cx="2057142" cy="1799999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E8485255-6423-F506-D490-7A8C6331C7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8036" y="5163102"/>
            <a:ext cx="2057142" cy="1799999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383FD0D7-17CC-74F0-33AC-4F6C59F114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4559" y="5163102"/>
            <a:ext cx="2057142" cy="1799999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9814BDC2-836E-C7FB-1B2F-B608AB9B94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1082" y="5163102"/>
            <a:ext cx="2057142" cy="1799999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B38E778E-3D4B-93B2-1ACB-C71EAE2BF3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605" y="5163102"/>
            <a:ext cx="2057142" cy="1799999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780CF756-F9EC-DAAC-B839-5ACFDA1B62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4128" y="5163102"/>
            <a:ext cx="2057142" cy="1799999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7B3591D9-5706-BC7A-0545-715670C8791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651" y="5163102"/>
            <a:ext cx="2057142" cy="1799999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E47B0345-F7B6-6355-4025-5ADBB3B97C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826" y="5163102"/>
            <a:ext cx="2057142" cy="17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8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3F618C-FEFE-8943-00A8-53C90F9A68B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pPr/>
              <a:t>9</a:t>
            </a:fld>
            <a:endParaRPr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CFDF72-53DC-1686-A526-894D8F5F7E7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BA267BED-00F9-44D3-BE76-93F7B27F19EE}" type="datetime1">
              <a:rPr lang="zh-TW" altLang="en-US" smtClean="0"/>
              <a:pPr/>
              <a:t>2025/12/1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7FF3DEF-0DEF-E7E1-8D15-7C2CE6B1E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" y="59038"/>
            <a:ext cx="3702858" cy="324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5B38974-E583-BFA2-AEA2-A3DAB0330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15" y="59038"/>
            <a:ext cx="3702858" cy="324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23A932-8206-EAD8-2CC1-8BFBBFB88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001"/>
            <a:ext cx="3702858" cy="324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7A387D5-1188-D257-F9FA-91E715B18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58" y="3320030"/>
            <a:ext cx="3702858" cy="3240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11616E1-B301-7633-5AEB-BB08F2DCE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16" y="0"/>
            <a:ext cx="3702857" cy="3240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745E792-4749-3018-868F-283262824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16" y="3240000"/>
            <a:ext cx="370285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91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157</Words>
  <Application>Microsoft Office PowerPoint</Application>
  <PresentationFormat>寬螢幕</PresentationFormat>
  <Paragraphs>25</Paragraphs>
  <Slides>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Arial,Sans-Serif</vt:lpstr>
      <vt:lpstr>Aptos</vt:lpstr>
      <vt:lpstr>Arial</vt:lpstr>
      <vt:lpstr>Calibri</vt:lpstr>
      <vt:lpstr>Calibri Light</vt:lpstr>
      <vt:lpstr>Courier New</vt:lpstr>
      <vt:lpstr>Office 佈景主題</vt:lpstr>
      <vt:lpstr>Office Theme</vt:lpstr>
      <vt:lpstr>Studies on Muon Collider’s Target with G4Beamline (12/01/2025)</vt:lpstr>
      <vt:lpstr>Pion Decay Channel (Triplet) (IMCC)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Cheng Hsu Nee</dc:creator>
  <cp:lastModifiedBy>Cheng Hsu Nee</cp:lastModifiedBy>
  <cp:revision>2</cp:revision>
  <dcterms:created xsi:type="dcterms:W3CDTF">2025-12-01T18:46:03Z</dcterms:created>
  <dcterms:modified xsi:type="dcterms:W3CDTF">2025-12-01T22:14:41Z</dcterms:modified>
</cp:coreProperties>
</file>