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61" r:id="rId3"/>
    <p:sldId id="262" r:id="rId4"/>
    <p:sldId id="263" r:id="rId5"/>
    <p:sldId id="258" r:id="rId6"/>
    <p:sldId id="259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57" y="4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, J Scott" userId="2d29f135-e2d1-44ae-bfc1-43f5189a003a" providerId="ADAL" clId="{1A5833B8-7D14-4DE4-A11E-476013ED1148}"/>
    <pc:docChg chg="undo custSel addSld delSld modSld">
      <pc:chgData name="Berg, J Scott" userId="2d29f135-e2d1-44ae-bfc1-43f5189a003a" providerId="ADAL" clId="{1A5833B8-7D14-4DE4-A11E-476013ED1148}" dt="2026-06-29T15:46:31.305" v="2439" actId="14100"/>
      <pc:docMkLst>
        <pc:docMk/>
      </pc:docMkLst>
      <pc:sldChg chg="modSp mod">
        <pc:chgData name="Berg, J Scott" userId="2d29f135-e2d1-44ae-bfc1-43f5189a003a" providerId="ADAL" clId="{1A5833B8-7D14-4DE4-A11E-476013ED1148}" dt="2026-06-17T16:14:41.028" v="91" actId="20577"/>
        <pc:sldMkLst>
          <pc:docMk/>
          <pc:sldMk cId="2246755923" sldId="256"/>
        </pc:sldMkLst>
        <pc:spChg chg="mod">
          <ac:chgData name="Berg, J Scott" userId="2d29f135-e2d1-44ae-bfc1-43f5189a003a" providerId="ADAL" clId="{1A5833B8-7D14-4DE4-A11E-476013ED1148}" dt="2026-06-17T16:14:22.960" v="34" actId="20577"/>
          <ac:spMkLst>
            <pc:docMk/>
            <pc:sldMk cId="2246755923" sldId="256"/>
            <ac:spMk id="2" creationId="{1C156CBC-DA70-7741-BB3F-BCDBBE052F88}"/>
          </ac:spMkLst>
        </pc:spChg>
        <pc:spChg chg="mod">
          <ac:chgData name="Berg, J Scott" userId="2d29f135-e2d1-44ae-bfc1-43f5189a003a" providerId="ADAL" clId="{1A5833B8-7D14-4DE4-A11E-476013ED1148}" dt="2026-06-17T16:14:41.028" v="91" actId="20577"/>
          <ac:spMkLst>
            <pc:docMk/>
            <pc:sldMk cId="2246755923" sldId="256"/>
            <ac:spMk id="3" creationId="{FDB0E14B-6889-F849-8A8C-D01D7C36038D}"/>
          </ac:spMkLst>
        </pc:spChg>
        <pc:spChg chg="mod">
          <ac:chgData name="Berg, J Scott" userId="2d29f135-e2d1-44ae-bfc1-43f5189a003a" providerId="ADAL" clId="{1A5833B8-7D14-4DE4-A11E-476013ED1148}" dt="2026-06-17T16:14:35.576" v="78" actId="20577"/>
          <ac:spMkLst>
            <pc:docMk/>
            <pc:sldMk cId="2246755923" sldId="256"/>
            <ac:spMk id="4" creationId="{BD0F4563-AB5E-1F4E-B28C-08AC1323034C}"/>
          </ac:spMkLst>
        </pc:spChg>
      </pc:sldChg>
      <pc:sldChg chg="modSp add">
        <pc:chgData name="Berg, J Scott" userId="2d29f135-e2d1-44ae-bfc1-43f5189a003a" providerId="ADAL" clId="{1A5833B8-7D14-4DE4-A11E-476013ED1148}" dt="2026-06-26T09:16:37.963" v="1675"/>
        <pc:sldMkLst>
          <pc:docMk/>
          <pc:sldMk cId="2605815274" sldId="258"/>
        </pc:sldMkLst>
        <pc:spChg chg="mod">
          <ac:chgData name="Berg, J Scott" userId="2d29f135-e2d1-44ae-bfc1-43f5189a003a" providerId="ADAL" clId="{1A5833B8-7D14-4DE4-A11E-476013ED1148}" dt="2026-06-26T09:16:37.963" v="1675"/>
          <ac:spMkLst>
            <pc:docMk/>
            <pc:sldMk cId="2605815274" sldId="258"/>
            <ac:spMk id="4" creationId="{133A51A0-0CCC-4F8A-3159-B4C60A51D197}"/>
          </ac:spMkLst>
        </pc:spChg>
      </pc:sldChg>
      <pc:sldChg chg="modSp add">
        <pc:chgData name="Berg, J Scott" userId="2d29f135-e2d1-44ae-bfc1-43f5189a003a" providerId="ADAL" clId="{1A5833B8-7D14-4DE4-A11E-476013ED1148}" dt="2026-06-26T09:16:37.963" v="1675"/>
        <pc:sldMkLst>
          <pc:docMk/>
          <pc:sldMk cId="1954802828" sldId="259"/>
        </pc:sldMkLst>
        <pc:spChg chg="mod">
          <ac:chgData name="Berg, J Scott" userId="2d29f135-e2d1-44ae-bfc1-43f5189a003a" providerId="ADAL" clId="{1A5833B8-7D14-4DE4-A11E-476013ED1148}" dt="2026-06-26T09:16:37.963" v="1675"/>
          <ac:spMkLst>
            <pc:docMk/>
            <pc:sldMk cId="1954802828" sldId="259"/>
            <ac:spMk id="4" creationId="{777E9D1F-9855-F6A3-C6AC-A19B3B1367B5}"/>
          </ac:spMkLst>
        </pc:spChg>
      </pc:sldChg>
      <pc:sldChg chg="modSp add mod">
        <pc:chgData name="Berg, J Scott" userId="2d29f135-e2d1-44ae-bfc1-43f5189a003a" providerId="ADAL" clId="{1A5833B8-7D14-4DE4-A11E-476013ED1148}" dt="2026-06-26T13:36:32.418" v="2433" actId="20577"/>
        <pc:sldMkLst>
          <pc:docMk/>
          <pc:sldMk cId="1747931504" sldId="260"/>
        </pc:sldMkLst>
        <pc:spChg chg="mod">
          <ac:chgData name="Berg, J Scott" userId="2d29f135-e2d1-44ae-bfc1-43f5189a003a" providerId="ADAL" clId="{1A5833B8-7D14-4DE4-A11E-476013ED1148}" dt="2026-06-26T13:36:32.418" v="2433" actId="20577"/>
          <ac:spMkLst>
            <pc:docMk/>
            <pc:sldMk cId="1747931504" sldId="260"/>
            <ac:spMk id="3" creationId="{EA7BE4CB-B66E-4396-E65E-F74BB5FE555E}"/>
          </ac:spMkLst>
        </pc:spChg>
        <pc:spChg chg="mod">
          <ac:chgData name="Berg, J Scott" userId="2d29f135-e2d1-44ae-bfc1-43f5189a003a" providerId="ADAL" clId="{1A5833B8-7D14-4DE4-A11E-476013ED1148}" dt="2026-06-26T09:16:37.963" v="1675"/>
          <ac:spMkLst>
            <pc:docMk/>
            <pc:sldMk cId="1747931504" sldId="260"/>
            <ac:spMk id="4" creationId="{777E9D1F-9855-F6A3-C6AC-A19B3B1367B5}"/>
          </ac:spMkLst>
        </pc:spChg>
      </pc:sldChg>
      <pc:sldChg chg="addSp modSp new mod">
        <pc:chgData name="Berg, J Scott" userId="2d29f135-e2d1-44ae-bfc1-43f5189a003a" providerId="ADAL" clId="{1A5833B8-7D14-4DE4-A11E-476013ED1148}" dt="2026-06-17T16:25:01.884" v="111"/>
        <pc:sldMkLst>
          <pc:docMk/>
          <pc:sldMk cId="887879059" sldId="261"/>
        </pc:sldMkLst>
        <pc:spChg chg="mod">
          <ac:chgData name="Berg, J Scott" userId="2d29f135-e2d1-44ae-bfc1-43f5189a003a" providerId="ADAL" clId="{1A5833B8-7D14-4DE4-A11E-476013ED1148}" dt="2026-06-17T16:25:01.884" v="111"/>
          <ac:spMkLst>
            <pc:docMk/>
            <pc:sldMk cId="887879059" sldId="261"/>
            <ac:spMk id="2" creationId="{87E278EC-4396-4CE4-EB8D-66C6538FBDBD}"/>
          </ac:spMkLst>
        </pc:spChg>
        <pc:spChg chg="mod">
          <ac:chgData name="Berg, J Scott" userId="2d29f135-e2d1-44ae-bfc1-43f5189a003a" providerId="ADAL" clId="{1A5833B8-7D14-4DE4-A11E-476013ED1148}" dt="2026-06-17T16:24:41.997" v="109" actId="553"/>
          <ac:spMkLst>
            <pc:docMk/>
            <pc:sldMk cId="887879059" sldId="261"/>
            <ac:spMk id="6" creationId="{76594F54-547E-5DD8-A8C7-B6F4AA9862E4}"/>
          </ac:spMkLst>
        </pc:spChg>
        <pc:picChg chg="add mod">
          <ac:chgData name="Berg, J Scott" userId="2d29f135-e2d1-44ae-bfc1-43f5189a003a" providerId="ADAL" clId="{1A5833B8-7D14-4DE4-A11E-476013ED1148}" dt="2026-06-17T16:24:41.997" v="109" actId="553"/>
          <ac:picMkLst>
            <pc:docMk/>
            <pc:sldMk cId="887879059" sldId="261"/>
            <ac:picMk id="8" creationId="{A73B4A0B-82F1-AEB3-D5CF-B075D6428123}"/>
          </ac:picMkLst>
        </pc:picChg>
      </pc:sldChg>
      <pc:sldChg chg="addSp modSp new mod">
        <pc:chgData name="Berg, J Scott" userId="2d29f135-e2d1-44ae-bfc1-43f5189a003a" providerId="ADAL" clId="{1A5833B8-7D14-4DE4-A11E-476013ED1148}" dt="2026-06-17T16:26:22.826" v="119" actId="14100"/>
        <pc:sldMkLst>
          <pc:docMk/>
          <pc:sldMk cId="4253500756" sldId="262"/>
        </pc:sldMkLst>
        <pc:spChg chg="mod">
          <ac:chgData name="Berg, J Scott" userId="2d29f135-e2d1-44ae-bfc1-43f5189a003a" providerId="ADAL" clId="{1A5833B8-7D14-4DE4-A11E-476013ED1148}" dt="2026-06-17T16:25:35.648" v="116"/>
          <ac:spMkLst>
            <pc:docMk/>
            <pc:sldMk cId="4253500756" sldId="262"/>
            <ac:spMk id="2" creationId="{5D302890-A0DB-C85A-86E0-247A025EAB3E}"/>
          </ac:spMkLst>
        </pc:spChg>
        <pc:spChg chg="mod">
          <ac:chgData name="Berg, J Scott" userId="2d29f135-e2d1-44ae-bfc1-43f5189a003a" providerId="ADAL" clId="{1A5833B8-7D14-4DE4-A11E-476013ED1148}" dt="2026-06-17T16:26:22.826" v="119" actId="14100"/>
          <ac:spMkLst>
            <pc:docMk/>
            <pc:sldMk cId="4253500756" sldId="262"/>
            <ac:spMk id="6" creationId="{9320F63C-46D7-7C73-347F-5449C6E29777}"/>
          </ac:spMkLst>
        </pc:spChg>
        <pc:picChg chg="add">
          <ac:chgData name="Berg, J Scott" userId="2d29f135-e2d1-44ae-bfc1-43f5189a003a" providerId="ADAL" clId="{1A5833B8-7D14-4DE4-A11E-476013ED1148}" dt="2026-06-17T16:26:13.052" v="118" actId="22"/>
          <ac:picMkLst>
            <pc:docMk/>
            <pc:sldMk cId="4253500756" sldId="262"/>
            <ac:picMk id="8" creationId="{3BCE89C5-1E95-71AD-29EE-C3D8DAF6A354}"/>
          </ac:picMkLst>
        </pc:picChg>
      </pc:sldChg>
      <pc:sldChg chg="addSp modSp new mod">
        <pc:chgData name="Berg, J Scott" userId="2d29f135-e2d1-44ae-bfc1-43f5189a003a" providerId="ADAL" clId="{1A5833B8-7D14-4DE4-A11E-476013ED1148}" dt="2026-06-17T16:30:22.200" v="137" actId="555"/>
        <pc:sldMkLst>
          <pc:docMk/>
          <pc:sldMk cId="451538228" sldId="263"/>
        </pc:sldMkLst>
        <pc:spChg chg="mod">
          <ac:chgData name="Berg, J Scott" userId="2d29f135-e2d1-44ae-bfc1-43f5189a003a" providerId="ADAL" clId="{1A5833B8-7D14-4DE4-A11E-476013ED1148}" dt="2026-06-17T16:27:06.668" v="123"/>
          <ac:spMkLst>
            <pc:docMk/>
            <pc:sldMk cId="451538228" sldId="263"/>
            <ac:spMk id="2" creationId="{14BC303A-497A-F701-EACF-DEBEEF7C916C}"/>
          </ac:spMkLst>
        </pc:spChg>
        <pc:spChg chg="mod">
          <ac:chgData name="Berg, J Scott" userId="2d29f135-e2d1-44ae-bfc1-43f5189a003a" providerId="ADAL" clId="{1A5833B8-7D14-4DE4-A11E-476013ED1148}" dt="2026-06-17T16:30:22.200" v="137" actId="555"/>
          <ac:spMkLst>
            <pc:docMk/>
            <pc:sldMk cId="451538228" sldId="263"/>
            <ac:spMk id="6" creationId="{B9B67662-2FEB-D8FC-C838-67BC11364347}"/>
          </ac:spMkLst>
        </pc:spChg>
        <pc:picChg chg="add mod">
          <ac:chgData name="Berg, J Scott" userId="2d29f135-e2d1-44ae-bfc1-43f5189a003a" providerId="ADAL" clId="{1A5833B8-7D14-4DE4-A11E-476013ED1148}" dt="2026-06-17T16:30:22.200" v="137" actId="555"/>
          <ac:picMkLst>
            <pc:docMk/>
            <pc:sldMk cId="451538228" sldId="263"/>
            <ac:picMk id="8" creationId="{FDA425C4-1671-D2C0-3876-A4861DB764EA}"/>
          </ac:picMkLst>
        </pc:picChg>
      </pc:sldChg>
      <pc:sldChg chg="addSp delSp modSp new mod">
        <pc:chgData name="Berg, J Scott" userId="2d29f135-e2d1-44ae-bfc1-43f5189a003a" providerId="ADAL" clId="{1A5833B8-7D14-4DE4-A11E-476013ED1148}" dt="2026-06-29T15:46:31.305" v="2439" actId="14100"/>
        <pc:sldMkLst>
          <pc:docMk/>
          <pc:sldMk cId="3329877163" sldId="264"/>
        </pc:sldMkLst>
        <pc:spChg chg="mod">
          <ac:chgData name="Berg, J Scott" userId="2d29f135-e2d1-44ae-bfc1-43f5189a003a" providerId="ADAL" clId="{1A5833B8-7D14-4DE4-A11E-476013ED1148}" dt="2026-06-17T16:33:00.864" v="139"/>
          <ac:spMkLst>
            <pc:docMk/>
            <pc:sldMk cId="3329877163" sldId="264"/>
            <ac:spMk id="2" creationId="{C65AE212-521C-DBD7-5903-8F70567C3449}"/>
          </ac:spMkLst>
        </pc:spChg>
        <pc:spChg chg="mod">
          <ac:chgData name="Berg, J Scott" userId="2d29f135-e2d1-44ae-bfc1-43f5189a003a" providerId="ADAL" clId="{1A5833B8-7D14-4DE4-A11E-476013ED1148}" dt="2026-06-29T15:46:31.305" v="2439" actId="14100"/>
          <ac:spMkLst>
            <pc:docMk/>
            <pc:sldMk cId="3329877163" sldId="264"/>
            <ac:spMk id="6" creationId="{E2A7F33D-446C-31EB-6CF6-15F94D52C7FE}"/>
          </ac:spMkLst>
        </pc:spChg>
        <pc:picChg chg="add del mod ord">
          <ac:chgData name="Berg, J Scott" userId="2d29f135-e2d1-44ae-bfc1-43f5189a003a" providerId="ADAL" clId="{1A5833B8-7D14-4DE4-A11E-476013ED1148}" dt="2026-06-29T15:45:02.718" v="2434" actId="478"/>
          <ac:picMkLst>
            <pc:docMk/>
            <pc:sldMk cId="3329877163" sldId="264"/>
            <ac:picMk id="8" creationId="{3C898482-263A-0DC0-3755-3EDBAFF70E2E}"/>
          </ac:picMkLst>
        </pc:picChg>
        <pc:picChg chg="add mod">
          <ac:chgData name="Berg, J Scott" userId="2d29f135-e2d1-44ae-bfc1-43f5189a003a" providerId="ADAL" clId="{1A5833B8-7D14-4DE4-A11E-476013ED1148}" dt="2026-06-29T15:46:18.004" v="2438" actId="555"/>
          <ac:picMkLst>
            <pc:docMk/>
            <pc:sldMk cId="3329877163" sldId="264"/>
            <ac:picMk id="9" creationId="{BCE7A485-3AF5-B0C3-6073-E7857D217425}"/>
          </ac:picMkLst>
        </pc:picChg>
      </pc:sldChg>
      <pc:sldChg chg="addSp modSp new mod">
        <pc:chgData name="Berg, J Scott" userId="2d29f135-e2d1-44ae-bfc1-43f5189a003a" providerId="ADAL" clId="{1A5833B8-7D14-4DE4-A11E-476013ED1148}" dt="2026-06-17T17:29:24.970" v="156" actId="20577"/>
        <pc:sldMkLst>
          <pc:docMk/>
          <pc:sldMk cId="1532248121" sldId="265"/>
        </pc:sldMkLst>
        <pc:spChg chg="mod">
          <ac:chgData name="Berg, J Scott" userId="2d29f135-e2d1-44ae-bfc1-43f5189a003a" providerId="ADAL" clId="{1A5833B8-7D14-4DE4-A11E-476013ED1148}" dt="2026-06-17T17:28:13.017" v="146"/>
          <ac:spMkLst>
            <pc:docMk/>
            <pc:sldMk cId="1532248121" sldId="265"/>
            <ac:spMk id="2" creationId="{0D4B08C6-4796-7F7A-141C-AD4A22B5728C}"/>
          </ac:spMkLst>
        </pc:spChg>
        <pc:spChg chg="mod">
          <ac:chgData name="Berg, J Scott" userId="2d29f135-e2d1-44ae-bfc1-43f5189a003a" providerId="ADAL" clId="{1A5833B8-7D14-4DE4-A11E-476013ED1148}" dt="2026-06-17T17:29:24.970" v="156" actId="20577"/>
          <ac:spMkLst>
            <pc:docMk/>
            <pc:sldMk cId="1532248121" sldId="265"/>
            <ac:spMk id="6" creationId="{7D500738-4692-07A4-F32A-3F677236FEF8}"/>
          </ac:spMkLst>
        </pc:spChg>
        <pc:picChg chg="add mod">
          <ac:chgData name="Berg, J Scott" userId="2d29f135-e2d1-44ae-bfc1-43f5189a003a" providerId="ADAL" clId="{1A5833B8-7D14-4DE4-A11E-476013ED1148}" dt="2026-06-17T17:28:56.354" v="149" actId="553"/>
          <ac:picMkLst>
            <pc:docMk/>
            <pc:sldMk cId="1532248121" sldId="265"/>
            <ac:picMk id="8" creationId="{5D14BB29-63BD-8772-1CC6-EE6B7FADCD44}"/>
          </ac:picMkLst>
        </pc:picChg>
      </pc:sldChg>
      <pc:sldChg chg="modSp add mod">
        <pc:chgData name="Berg, J Scott" userId="2d29f135-e2d1-44ae-bfc1-43f5189a003a" providerId="ADAL" clId="{1A5833B8-7D14-4DE4-A11E-476013ED1148}" dt="2026-06-17T18:31:09.249" v="159"/>
        <pc:sldMkLst>
          <pc:docMk/>
          <pc:sldMk cId="1881722996" sldId="266"/>
        </pc:sldMkLst>
        <pc:spChg chg="mod">
          <ac:chgData name="Berg, J Scott" userId="2d29f135-e2d1-44ae-bfc1-43f5189a003a" providerId="ADAL" clId="{1A5833B8-7D14-4DE4-A11E-476013ED1148}" dt="2026-06-17T18:31:09.249" v="159"/>
          <ac:spMkLst>
            <pc:docMk/>
            <pc:sldMk cId="1881722996" sldId="266"/>
            <ac:spMk id="6" creationId="{66E7308D-7EEC-D200-46F9-A4460C047BAF}"/>
          </ac:spMkLst>
        </pc:spChg>
      </pc:sldChg>
      <pc:sldChg chg="addSp modSp new mod">
        <pc:chgData name="Berg, J Scott" userId="2d29f135-e2d1-44ae-bfc1-43f5189a003a" providerId="ADAL" clId="{1A5833B8-7D14-4DE4-A11E-476013ED1148}" dt="2026-06-17T18:33:01.931" v="165" actId="14100"/>
        <pc:sldMkLst>
          <pc:docMk/>
          <pc:sldMk cId="3587577006" sldId="267"/>
        </pc:sldMkLst>
        <pc:spChg chg="mod">
          <ac:chgData name="Berg, J Scott" userId="2d29f135-e2d1-44ae-bfc1-43f5189a003a" providerId="ADAL" clId="{1A5833B8-7D14-4DE4-A11E-476013ED1148}" dt="2026-06-17T18:31:46.735" v="161"/>
          <ac:spMkLst>
            <pc:docMk/>
            <pc:sldMk cId="3587577006" sldId="267"/>
            <ac:spMk id="2" creationId="{530D2FBD-58FC-086E-2608-F7E6A45B2B7E}"/>
          </ac:spMkLst>
        </pc:spChg>
        <pc:spChg chg="mod">
          <ac:chgData name="Berg, J Scott" userId="2d29f135-e2d1-44ae-bfc1-43f5189a003a" providerId="ADAL" clId="{1A5833B8-7D14-4DE4-A11E-476013ED1148}" dt="2026-06-17T18:33:01.931" v="165" actId="14100"/>
          <ac:spMkLst>
            <pc:docMk/>
            <pc:sldMk cId="3587577006" sldId="267"/>
            <ac:spMk id="6" creationId="{4839AC82-4AD4-3C11-F575-63F1409F4B77}"/>
          </ac:spMkLst>
        </pc:spChg>
        <pc:picChg chg="add mod">
          <ac:chgData name="Berg, J Scott" userId="2d29f135-e2d1-44ae-bfc1-43f5189a003a" providerId="ADAL" clId="{1A5833B8-7D14-4DE4-A11E-476013ED1148}" dt="2026-06-17T18:32:44.639" v="164" actId="553"/>
          <ac:picMkLst>
            <pc:docMk/>
            <pc:sldMk cId="3587577006" sldId="267"/>
            <ac:picMk id="8" creationId="{11EED442-50DA-48CF-C98C-B0519801FCAE}"/>
          </ac:picMkLst>
        </pc:picChg>
      </pc:sldChg>
      <pc:sldChg chg="modSp add mod">
        <pc:chgData name="Berg, J Scott" userId="2d29f135-e2d1-44ae-bfc1-43f5189a003a" providerId="ADAL" clId="{1A5833B8-7D14-4DE4-A11E-476013ED1148}" dt="2026-06-17T18:33:56.967" v="171" actId="20577"/>
        <pc:sldMkLst>
          <pc:docMk/>
          <pc:sldMk cId="1265124196" sldId="268"/>
        </pc:sldMkLst>
        <pc:spChg chg="mod">
          <ac:chgData name="Berg, J Scott" userId="2d29f135-e2d1-44ae-bfc1-43f5189a003a" providerId="ADAL" clId="{1A5833B8-7D14-4DE4-A11E-476013ED1148}" dt="2026-06-17T18:33:56.967" v="171" actId="20577"/>
          <ac:spMkLst>
            <pc:docMk/>
            <pc:sldMk cId="1265124196" sldId="268"/>
            <ac:spMk id="6" creationId="{F1AE2E5B-D191-DFD5-1B3B-26C2F6356749}"/>
          </ac:spMkLst>
        </pc:spChg>
      </pc:sldChg>
      <pc:sldChg chg="addSp modSp new mod">
        <pc:chgData name="Berg, J Scott" userId="2d29f135-e2d1-44ae-bfc1-43f5189a003a" providerId="ADAL" clId="{1A5833B8-7D14-4DE4-A11E-476013ED1148}" dt="2026-06-26T13:25:17.682" v="1685" actId="27636"/>
        <pc:sldMkLst>
          <pc:docMk/>
          <pc:sldMk cId="2515699971" sldId="269"/>
        </pc:sldMkLst>
        <pc:spChg chg="mod">
          <ac:chgData name="Berg, J Scott" userId="2d29f135-e2d1-44ae-bfc1-43f5189a003a" providerId="ADAL" clId="{1A5833B8-7D14-4DE4-A11E-476013ED1148}" dt="2026-06-17T18:34:20.457" v="174"/>
          <ac:spMkLst>
            <pc:docMk/>
            <pc:sldMk cId="2515699971" sldId="269"/>
            <ac:spMk id="2" creationId="{173AAC33-8824-6D68-0190-F610D957B7B7}"/>
          </ac:spMkLst>
        </pc:spChg>
        <pc:spChg chg="mod">
          <ac:chgData name="Berg, J Scott" userId="2d29f135-e2d1-44ae-bfc1-43f5189a003a" providerId="ADAL" clId="{1A5833B8-7D14-4DE4-A11E-476013ED1148}" dt="2026-06-26T13:25:17.682" v="1685" actId="27636"/>
          <ac:spMkLst>
            <pc:docMk/>
            <pc:sldMk cId="2515699971" sldId="269"/>
            <ac:spMk id="6" creationId="{42F185D5-8A19-4436-F559-AF9E4E2EAE29}"/>
          </ac:spMkLst>
        </pc:spChg>
        <pc:picChg chg="add mod">
          <ac:chgData name="Berg, J Scott" userId="2d29f135-e2d1-44ae-bfc1-43f5189a003a" providerId="ADAL" clId="{1A5833B8-7D14-4DE4-A11E-476013ED1148}" dt="2026-06-17T18:34:50.805" v="177" actId="553"/>
          <ac:picMkLst>
            <pc:docMk/>
            <pc:sldMk cId="2515699971" sldId="269"/>
            <ac:picMk id="8" creationId="{103A21EB-37BC-076B-0B4E-DDAD9E865744}"/>
          </ac:picMkLst>
        </pc:picChg>
        <pc:picChg chg="add mod">
          <ac:chgData name="Berg, J Scott" userId="2d29f135-e2d1-44ae-bfc1-43f5189a003a" providerId="ADAL" clId="{1A5833B8-7D14-4DE4-A11E-476013ED1148}" dt="2026-06-26T13:24:49.229" v="1681" actId="14100"/>
          <ac:picMkLst>
            <pc:docMk/>
            <pc:sldMk cId="2515699971" sldId="269"/>
            <ac:picMk id="9" creationId="{F7C464B3-AAF4-A9A0-369C-8DC6AC8907BD}"/>
          </ac:picMkLst>
        </pc:picChg>
      </pc:sldChg>
      <pc:sldChg chg="modSp new mod">
        <pc:chgData name="Berg, J Scott" userId="2d29f135-e2d1-44ae-bfc1-43f5189a003a" providerId="ADAL" clId="{1A5833B8-7D14-4DE4-A11E-476013ED1148}" dt="2026-06-17T19:43:49.012" v="622" actId="20577"/>
        <pc:sldMkLst>
          <pc:docMk/>
          <pc:sldMk cId="3486593817" sldId="270"/>
        </pc:sldMkLst>
        <pc:spChg chg="mod">
          <ac:chgData name="Berg, J Scott" userId="2d29f135-e2d1-44ae-bfc1-43f5189a003a" providerId="ADAL" clId="{1A5833B8-7D14-4DE4-A11E-476013ED1148}" dt="2026-06-17T19:43:49.012" v="622" actId="20577"/>
          <ac:spMkLst>
            <pc:docMk/>
            <pc:sldMk cId="3486593817" sldId="270"/>
            <ac:spMk id="2" creationId="{89A4222E-D288-4B27-1E5D-C2A9AC589252}"/>
          </ac:spMkLst>
        </pc:spChg>
        <pc:spChg chg="mod">
          <ac:chgData name="Berg, J Scott" userId="2d29f135-e2d1-44ae-bfc1-43f5189a003a" providerId="ADAL" clId="{1A5833B8-7D14-4DE4-A11E-476013ED1148}" dt="2026-06-17T19:42:35.907" v="526" actId="20577"/>
          <ac:spMkLst>
            <pc:docMk/>
            <pc:sldMk cId="3486593817" sldId="270"/>
            <ac:spMk id="6" creationId="{98100CAE-3B95-B563-A699-357E4D7E305D}"/>
          </ac:spMkLst>
        </pc:spChg>
      </pc:sldChg>
      <pc:sldChg chg="modSp new mod">
        <pc:chgData name="Berg, J Scott" userId="2d29f135-e2d1-44ae-bfc1-43f5189a003a" providerId="ADAL" clId="{1A5833B8-7D14-4DE4-A11E-476013ED1148}" dt="2026-06-26T13:26:15.346" v="1716" actId="20577"/>
        <pc:sldMkLst>
          <pc:docMk/>
          <pc:sldMk cId="3638970036" sldId="271"/>
        </pc:sldMkLst>
        <pc:spChg chg="mod">
          <ac:chgData name="Berg, J Scott" userId="2d29f135-e2d1-44ae-bfc1-43f5189a003a" providerId="ADAL" clId="{1A5833B8-7D14-4DE4-A11E-476013ED1148}" dt="2026-06-17T19:50:35.492" v="664" actId="20577"/>
          <ac:spMkLst>
            <pc:docMk/>
            <pc:sldMk cId="3638970036" sldId="271"/>
            <ac:spMk id="2" creationId="{9AC56375-97C6-D7D0-784C-B1681EF27158}"/>
          </ac:spMkLst>
        </pc:spChg>
        <pc:spChg chg="mod">
          <ac:chgData name="Berg, J Scott" userId="2d29f135-e2d1-44ae-bfc1-43f5189a003a" providerId="ADAL" clId="{1A5833B8-7D14-4DE4-A11E-476013ED1148}" dt="2026-06-26T13:26:15.346" v="1716" actId="20577"/>
          <ac:spMkLst>
            <pc:docMk/>
            <pc:sldMk cId="3638970036" sldId="271"/>
            <ac:spMk id="6" creationId="{F434482A-C091-B2EF-6573-F0ADF5247069}"/>
          </ac:spMkLst>
        </pc:spChg>
      </pc:sldChg>
      <pc:sldChg chg="modSp new mod">
        <pc:chgData name="Berg, J Scott" userId="2d29f135-e2d1-44ae-bfc1-43f5189a003a" providerId="ADAL" clId="{1A5833B8-7D14-4DE4-A11E-476013ED1148}" dt="2026-06-26T13:34:54.014" v="2412" actId="20577"/>
        <pc:sldMkLst>
          <pc:docMk/>
          <pc:sldMk cId="1991493775" sldId="272"/>
        </pc:sldMkLst>
        <pc:spChg chg="mod">
          <ac:chgData name="Berg, J Scott" userId="2d29f135-e2d1-44ae-bfc1-43f5189a003a" providerId="ADAL" clId="{1A5833B8-7D14-4DE4-A11E-476013ED1148}" dt="2026-06-26T13:28:24.541" v="1828" actId="20577"/>
          <ac:spMkLst>
            <pc:docMk/>
            <pc:sldMk cId="1991493775" sldId="272"/>
            <ac:spMk id="2" creationId="{E2456BEA-0D64-B31F-2324-97F9BE94526F}"/>
          </ac:spMkLst>
        </pc:spChg>
        <pc:spChg chg="mod">
          <ac:chgData name="Berg, J Scott" userId="2d29f135-e2d1-44ae-bfc1-43f5189a003a" providerId="ADAL" clId="{1A5833B8-7D14-4DE4-A11E-476013ED1148}" dt="2026-06-26T13:34:54.014" v="2412" actId="20577"/>
          <ac:spMkLst>
            <pc:docMk/>
            <pc:sldMk cId="1991493775" sldId="272"/>
            <ac:spMk id="6" creationId="{209A6197-E27A-4B73-D212-7DEE2B0E8E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C59352-1D10-8FE0-BAD8-A502AD83EF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81E33-CAE0-477C-5B98-4EF6B643ECD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9B1A2-5AD9-BBE7-2E94-D1D25F40E1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28419-3AF1-C250-18F5-A9A7B3232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30B6E5-3535-82F2-66E1-C329DDDEC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55B9147-7396-D0EE-6127-A57DE0A80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810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906A7C-AA5F-4242-93BD-E3A0B45C49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CFA2F-9372-285B-A5ED-50E2BD55C1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7A5-2FA8-6732-61E6-E56118EB957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A8405C-2591-1D89-9779-5690B64AD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753B00E-2834-7CF8-992C-AFE4705A29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A5753A9-E2E4-0CF5-341B-FA5DE470C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4780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786B4-1708-2CA6-AFB4-64A6B99A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3F22EF-A3B0-839E-CFDE-F05622909A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8C5A1-DC91-F509-2CEC-35671CC43A4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E607C-DA70-FECD-1805-7B739471B67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Vertical Text Placeholder 2">
            <a:extLst>
              <a:ext uri="{FF2B5EF4-FFF2-40B4-BE49-F238E27FC236}">
                <a16:creationId xmlns:a16="http://schemas.microsoft.com/office/drawing/2014/main" id="{167B3343-8826-0424-267B-487791C28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71500" y="1825625"/>
            <a:ext cx="11049000" cy="42071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4555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C6BD93-4EF9-1539-88D6-44DD0624E6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705C9-8B0B-DAD5-47B3-1C60E680C3D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51114-9128-2942-A2A2-B80593027DD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Vertical Title 1">
            <a:extLst>
              <a:ext uri="{FF2B5EF4-FFF2-40B4-BE49-F238E27FC236}">
                <a16:creationId xmlns:a16="http://schemas.microsoft.com/office/drawing/2014/main" id="{2DF17026-1D0D-09E0-4C60-78B1577CC2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9475175F-08A2-0B1C-44E6-DC830CB3F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90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6978-A2BC-67E7-7376-BFEF0C46D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EC8527-3E89-D2C9-26D0-FF6CB220F4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C3DA-DF11-260F-BCE7-A3447091DBB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3BF29-993C-06CC-D03C-C2CD232B344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7452039-29E8-B00C-6BD2-20038A31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049000" cy="4207185"/>
          </a:xfrm>
        </p:spPr>
        <p:txBody>
          <a:bodyPr/>
          <a:lstStyle>
            <a:lvl1pPr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87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C7EAE-FC8C-02A8-D590-24D74D31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3D8F5-3AB1-0934-EB33-B9AE2FBCD8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18DB7-53A5-1A10-A038-8A872EAB2E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E6E7D-7F09-EDD9-238B-ADB5B50F60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3CAF7D-E490-1728-CFB1-0E8BDA1A7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5544DE6-F7AD-A7C4-FD79-84B9FE140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2477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64841-3B15-93BE-8589-84847D14A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C3AD-82CA-304B-5F69-DA3F2D5BDA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F9E11-3C80-A351-7D7C-B6D9B46F784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A8391-9BA1-8B1E-00D4-4FE95E0CC4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395C58E-37D3-1DAF-B0BA-5A4B6D0B6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9034D01-B387-31CA-8C68-6CA3D6F88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A138766-A603-B997-9445-346A416ABF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6785E17-A21F-EE08-C2E8-79CB3F5869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11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5A06C-5155-DE51-757F-0DFAD7304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049E78-B1A5-63A6-5671-EAF697F877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BDFBD-10D7-D27F-3796-99A76471773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3611C-D8EC-F373-0B4A-D02672BBD0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2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4E71CB-7592-0CCB-8FC6-FA95D07EB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B70B4-5613-D652-99AC-2AB56A8C188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E2033-8985-B6CA-72D1-01E62EEA737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3C3C4-118B-906E-8F6D-EC7C9CE41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3313" y="6316595"/>
            <a:ext cx="13347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0C53C-A2CC-D91B-E042-5F08D0509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2794" y="6316595"/>
            <a:ext cx="5546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4" r:id="rId3"/>
    <p:sldLayoutId id="2147483663" r:id="rId4"/>
    <p:sldLayoutId id="2147483673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Muon Collider Front End and Cooling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June 29,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J. Scott Berg</a:t>
            </a:r>
            <a:br>
              <a:rPr lang="en-US" dirty="0"/>
            </a:br>
            <a:r>
              <a:rPr lang="en-US" dirty="0"/>
              <a:t>Brookhaven National Laboratory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4E5BD-BEF8-85E9-8AFB-A8325D76E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B54D-291E-30E8-6D80-CDD4FCDEA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6-D Cooling of Bunch Train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03D6C1-FC85-B3B0-758A-B596C46893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8834C-1BE8-30C4-6FE3-9FAED38F80A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85555-0EF4-7602-6A1A-4A35784864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E7308D-7EEC-D200-46F9-A4460C047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049000" cy="4207185"/>
          </a:xfrm>
        </p:spPr>
        <p:txBody>
          <a:bodyPr/>
          <a:lstStyle/>
          <a:p>
            <a:pPr marL="457200" indent="-457200"/>
            <a:r>
              <a:rPr lang="en-US" dirty="0"/>
              <a:t>As emittances reduce,</a:t>
            </a:r>
            <a:br>
              <a:rPr lang="en-US" dirty="0"/>
            </a:br>
            <a:r>
              <a:rPr lang="en-US" dirty="0"/>
              <a:t>progressively modify cells</a:t>
            </a:r>
          </a:p>
          <a:p>
            <a:pPr marL="457200" indent="-457200"/>
            <a:r>
              <a:rPr lang="en-US" dirty="0"/>
              <a:t>Reduce beta function</a:t>
            </a:r>
          </a:p>
          <a:p>
            <a:pPr marL="914400" lvl="1" indent="-457200"/>
            <a:r>
              <a:rPr lang="en-US" dirty="0"/>
              <a:t>Keep angular spread constant</a:t>
            </a:r>
          </a:p>
          <a:p>
            <a:pPr marL="914400" lvl="1" indent="-457200"/>
            <a:r>
              <a:rPr lang="en-US" dirty="0"/>
              <a:t>Higher magnetic fields</a:t>
            </a:r>
          </a:p>
          <a:p>
            <a:pPr marL="914400" lvl="1" indent="-457200"/>
            <a:r>
              <a:rPr lang="en-US" dirty="0"/>
              <a:t>Shorter cells</a:t>
            </a:r>
          </a:p>
          <a:p>
            <a:pPr marL="457200" indent="-457200"/>
            <a:r>
              <a:rPr lang="en-US" dirty="0"/>
              <a:t>Increase RF frequency</a:t>
            </a:r>
          </a:p>
          <a:p>
            <a:pPr marL="914400" lvl="1" indent="-457200"/>
            <a:r>
              <a:rPr lang="en-US" dirty="0"/>
              <a:t>Keep energy spread high</a:t>
            </a:r>
          </a:p>
          <a:p>
            <a:pPr marL="457200" indent="-457200"/>
            <a:r>
              <a:rPr lang="en-US" dirty="0"/>
              <a:t>Adiabatic</a:t>
            </a:r>
          </a:p>
          <a:p>
            <a:endParaRPr lang="en-US" dirty="0"/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73611E3A-9865-A006-6647-499A7CF43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748" y="1825625"/>
            <a:ext cx="5491752" cy="42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22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2FBD-58FC-086E-2608-F7E6A45B2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6-D Cooling of Merged Bunch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376C6-05EE-7D22-00CD-5676DF70D3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7E2AB-81B3-45B5-7548-3F072A4B628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64922-D7CC-BEF2-6D2A-A84A07DB4A9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39AC82-4AD4-3C11-F575-63F1409F4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5670863" cy="4207185"/>
          </a:xfrm>
        </p:spPr>
        <p:txBody>
          <a:bodyPr/>
          <a:lstStyle/>
          <a:p>
            <a:pPr marL="457200" indent="-457200"/>
            <a:r>
              <a:rPr lang="en-US" dirty="0"/>
              <a:t>Get lowest transverse emittance possible</a:t>
            </a:r>
          </a:p>
          <a:p>
            <a:pPr marL="457200" indent="-457200"/>
            <a:r>
              <a:rPr lang="en-US" dirty="0"/>
              <a:t>Lower beta functions than pre-merge</a:t>
            </a:r>
          </a:p>
          <a:p>
            <a:pPr marL="914400" lvl="1" indent="-457200"/>
            <a:r>
              <a:rPr lang="en-US" dirty="0"/>
              <a:t>Higher magnetic fields</a:t>
            </a:r>
          </a:p>
          <a:p>
            <a:pPr marL="914400" lvl="1" indent="-457200"/>
            <a:r>
              <a:rPr lang="en-US" dirty="0"/>
              <a:t>Stronger longitudinal variation of fields</a:t>
            </a:r>
          </a:p>
          <a:p>
            <a:pPr marL="914400" lvl="1" indent="-457200"/>
            <a:r>
              <a:rPr lang="en-US" dirty="0"/>
              <a:t>Reduced energy acceptance</a:t>
            </a:r>
          </a:p>
          <a:p>
            <a:pPr marL="457200" indent="-457200"/>
            <a:r>
              <a:rPr lang="en-US" dirty="0"/>
              <a:t>Progressive changes in beta, field, length like before</a:t>
            </a:r>
          </a:p>
          <a:p>
            <a:endParaRPr lang="en-US" dirty="0"/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11EED442-50DA-48CF-C98C-B0519801F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363" y="1825624"/>
            <a:ext cx="5378137" cy="42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77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8DE81-C0B3-C5BC-7882-C02494E2D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A3BA2-6E12-15BC-C71F-A2B9F4F0A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6-D Cooling of Merged Bunch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8EAF49-67B4-5DC3-EA29-E304813A8A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23E24-2A70-8AD7-87FE-F0C252A8DCC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B9330-DA3D-C4C8-79D4-50FEE8106B6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AE2E5B-D191-DFD5-1B3B-26C2F6356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5670863" cy="420718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en-US" dirty="0"/>
              <a:t>Late stages very challenging</a:t>
            </a:r>
          </a:p>
          <a:p>
            <a:pPr marL="914400" lvl="1" indent="-457200"/>
            <a:r>
              <a:rPr lang="en-US" dirty="0"/>
              <a:t>High fields</a:t>
            </a:r>
          </a:p>
          <a:p>
            <a:pPr marL="914400" lvl="1" indent="-457200"/>
            <a:r>
              <a:rPr lang="en-US" dirty="0"/>
              <a:t>Proximity of magnets to each other and to RF cavities</a:t>
            </a:r>
          </a:p>
          <a:p>
            <a:pPr marL="457200" indent="-457200"/>
            <a:r>
              <a:rPr lang="en-US" dirty="0"/>
              <a:t>Reaches a performance limit</a:t>
            </a:r>
          </a:p>
          <a:p>
            <a:pPr marL="914400" lvl="1" indent="-457200"/>
            <a:r>
              <a:rPr lang="en-US" dirty="0"/>
              <a:t>Achievable magnetic field</a:t>
            </a:r>
          </a:p>
          <a:p>
            <a:pPr marL="914400" lvl="1" indent="-457200"/>
            <a:r>
              <a:rPr lang="en-US" dirty="0"/>
              <a:t>Energy acceptance (energy straggling)</a:t>
            </a:r>
          </a:p>
          <a:p>
            <a:pPr marL="914400" lvl="1" indent="-457200"/>
            <a:r>
              <a:rPr lang="en-US" dirty="0"/>
              <a:t>Transverse acceptance falling faster than emittance</a:t>
            </a:r>
          </a:p>
          <a:p>
            <a:pPr marL="914400" lvl="1" indent="-457200"/>
            <a:r>
              <a:rPr lang="en-US" dirty="0"/>
              <a:t>Intensity-dependent effects</a:t>
            </a:r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C1DD1619-673B-15C2-E5F7-F8226B93B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363" y="1825624"/>
            <a:ext cx="5378137" cy="42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24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AAC33-8824-6D68-0190-F610D957B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Cooling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C250E9-71B9-8371-D165-ABEF848B77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13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FF9BE-4E68-AE2C-7771-46F965F830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B3056-BF56-A5AE-FFE4-C574AC07A12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F185D5-8A19-4436-F559-AF9E4E2EA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049000" cy="420718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en-US" dirty="0"/>
              <a:t>Switch to cooling in a uniform, very high field </a:t>
            </a:r>
            <a:br>
              <a:rPr lang="en-US" dirty="0"/>
            </a:br>
            <a:r>
              <a:rPr lang="en-US" dirty="0"/>
              <a:t>solenoid</a:t>
            </a:r>
          </a:p>
          <a:p>
            <a:pPr marL="457200" indent="-457200"/>
            <a:r>
              <a:rPr lang="en-US" dirty="0"/>
              <a:t>Non-adiabatic: significant amount of cooling before </a:t>
            </a:r>
            <a:br>
              <a:rPr lang="en-US" dirty="0"/>
            </a:br>
            <a:r>
              <a:rPr lang="en-US" dirty="0"/>
              <a:t>reacceleration</a:t>
            </a:r>
          </a:p>
          <a:p>
            <a:pPr marL="914400" lvl="1" indent="-457200"/>
            <a:r>
              <a:rPr lang="en-US" dirty="0"/>
              <a:t>Difficult beam dynamics</a:t>
            </a:r>
          </a:p>
          <a:p>
            <a:pPr marL="457200" indent="-457200"/>
            <a:r>
              <a:rPr lang="en-US" dirty="0"/>
              <a:t>Allow energy to drop, solenoid effectively </a:t>
            </a:r>
            <a:br>
              <a:rPr lang="en-US" dirty="0"/>
            </a:br>
            <a:r>
              <a:rPr lang="en-US" dirty="0"/>
              <a:t>stronger</a:t>
            </a:r>
          </a:p>
          <a:p>
            <a:pPr marL="914400" lvl="1" indent="-457200"/>
            <a:r>
              <a:rPr lang="en-US" dirty="0"/>
              <a:t>Longitudinal emittance growth from slope of</a:t>
            </a:r>
            <a:br>
              <a:rPr lang="en-US" dirty="0"/>
            </a:br>
            <a:r>
              <a:rPr lang="en-US" dirty="0"/>
              <a:t>Bethe-Bloch curve</a:t>
            </a:r>
          </a:p>
          <a:p>
            <a:pPr marL="457200" indent="-457200"/>
            <a:r>
              <a:rPr lang="en-US" dirty="0"/>
              <a:t>Forced to lower RF frequencies</a:t>
            </a:r>
          </a:p>
          <a:p>
            <a:endParaRPr lang="en-US" dirty="0"/>
          </a:p>
        </p:txBody>
      </p:sp>
      <p:pic>
        <p:nvPicPr>
          <p:cNvPr id="8" name="Picture 7" descr="Diagram, engineering drawing&#10;&#10;Description automatically generated">
            <a:extLst>
              <a:ext uri="{FF2B5EF4-FFF2-40B4-BE49-F238E27FC236}">
                <a16:creationId xmlns:a16="http://schemas.microsoft.com/office/drawing/2014/main" id="{103A21EB-37BC-076B-0B4E-DDAD9E865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325" y="3714204"/>
            <a:ext cx="3909175" cy="231860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7C464B3-AAF4-A9A0-369C-8DC6AC8907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2597" y="1825625"/>
            <a:ext cx="2127903" cy="188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699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4222E-D288-4B27-1E5D-C2A9AC58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Naïve, Possibly Wrong, View of Where AI would be Beneficial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9C613B-D37B-AD56-B999-5B4653BC2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14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AAA15-A8E8-A85B-F83F-E4C7B590F7D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0AB3A-F6E6-DB3F-1758-C2517F4F05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100CAE-3B95-B563-A699-357E4D7E3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Replace time-consuming calculations with a reasonably accurate model</a:t>
            </a:r>
          </a:p>
          <a:p>
            <a:r>
              <a:rPr lang="en-US" dirty="0"/>
              <a:t>Model/optimize a system with many parameters that have complex interdependencies</a:t>
            </a:r>
          </a:p>
          <a:p>
            <a:r>
              <a:rPr lang="en-US" dirty="0"/>
              <a:t>Need to generate training data from real calculations/simulations</a:t>
            </a:r>
          </a:p>
        </p:txBody>
      </p:sp>
    </p:spTree>
    <p:extLst>
      <p:ext uri="{BB962C8B-B14F-4D97-AF65-F5344CB8AC3E}">
        <p14:creationId xmlns:p14="http://schemas.microsoft.com/office/powerpoint/2010/main" val="3486593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6375-97C6-D7D0-784C-B1681EF2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Front End Optimization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FAFBAF-D88A-E556-F85E-341EF1CE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15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FA403-D761-F14D-5855-1EA7E3ACEF7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9682E-F5F4-CE44-A759-D9434C2CF4B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34482A-C091-B2EF-6573-F0ADF5247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pieces optimized individually assuming input from prior stage</a:t>
            </a:r>
          </a:p>
          <a:p>
            <a:pPr lvl="1"/>
            <a:r>
              <a:rPr lang="en-US" dirty="0"/>
              <a:t>Proton bunch length, target parameters</a:t>
            </a:r>
          </a:p>
          <a:p>
            <a:pPr lvl="1"/>
            <a:r>
              <a:rPr lang="en-US" dirty="0"/>
              <a:t>Target taper</a:t>
            </a:r>
          </a:p>
          <a:p>
            <a:pPr lvl="1"/>
            <a:r>
              <a:rPr lang="en-US" dirty="0"/>
              <a:t>Selection chicane, absorber placement</a:t>
            </a:r>
          </a:p>
          <a:p>
            <a:pPr lvl="1"/>
            <a:r>
              <a:rPr lang="en-US" dirty="0"/>
              <a:t>Decay drift</a:t>
            </a:r>
          </a:p>
          <a:p>
            <a:pPr lvl="1"/>
            <a:r>
              <a:rPr lang="en-US" dirty="0"/>
              <a:t>Buncher, phase rotation (done separately, should be together)</a:t>
            </a:r>
          </a:p>
          <a:p>
            <a:r>
              <a:rPr lang="en-US" dirty="0"/>
              <a:t>Design of one stage depends on what it got sent from the previous and needs to send to the next</a:t>
            </a:r>
          </a:p>
          <a:p>
            <a:r>
              <a:rPr lang="en-US" dirty="0"/>
              <a:t>Everything needs to work together to get optimum for the system</a:t>
            </a:r>
          </a:p>
        </p:txBody>
      </p:sp>
    </p:spTree>
    <p:extLst>
      <p:ext uri="{BB962C8B-B14F-4D97-AF65-F5344CB8AC3E}">
        <p14:creationId xmlns:p14="http://schemas.microsoft.com/office/powerpoint/2010/main" val="3638970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56BEA-0D64-B31F-2324-97F9BE945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Surrogate Model From Solenoid Layout to Cooling Performance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8A234D-6247-1053-68E3-94B4FDEAFC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16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2F689-EC79-BE90-40DF-3DAE9FED0F5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29471-DB85-A5DA-BEAF-C0D7633ECBC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9A6197-E27A-4B73-D212-7DEE2B0E8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Parameters as input</a:t>
            </a:r>
          </a:p>
          <a:p>
            <a:pPr lvl="1"/>
            <a:r>
              <a:rPr lang="en-US" dirty="0"/>
              <a:t>Magnets: solenoid and dipole geometry, current</a:t>
            </a:r>
          </a:p>
          <a:p>
            <a:pPr lvl="1"/>
            <a:r>
              <a:rPr lang="en-US" dirty="0"/>
              <a:t>RF voltage</a:t>
            </a:r>
          </a:p>
          <a:p>
            <a:r>
              <a:rPr lang="en-US" dirty="0"/>
              <a:t>Output is relevant cooling performance</a:t>
            </a:r>
          </a:p>
          <a:p>
            <a:pPr lvl="1"/>
            <a:r>
              <a:rPr lang="en-US" dirty="0"/>
              <a:t>Equilibrium emittance and acceptance</a:t>
            </a:r>
          </a:p>
          <a:p>
            <a:pPr lvl="1"/>
            <a:r>
              <a:rPr lang="en-US" dirty="0"/>
              <a:t>Transmission</a:t>
            </a:r>
          </a:p>
          <a:p>
            <a:r>
              <a:rPr lang="en-US" dirty="0"/>
              <a:t>Beam characteristics (longitudinal and transverse beta functions)</a:t>
            </a:r>
          </a:p>
          <a:p>
            <a:r>
              <a:rPr lang="en-US" dirty="0"/>
              <a:t>Develop a surrogate model for that mapping</a:t>
            </a:r>
          </a:p>
          <a:p>
            <a:pPr lvl="1"/>
            <a:r>
              <a:rPr lang="en-US" dirty="0"/>
              <a:t>Use the model to rapidly design a full channel, incorporating matching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9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278EC-4396-4CE4-EB8D-66C6538FB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and Initial Capture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324817-AE1C-8BA2-E59A-DCC51ED10C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774C2-50CD-118C-EBD0-A8075BC2FDF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68D7F-BE55-ACF9-A9F0-9A6E8DE75C5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594F54-547E-5DD8-A8C7-B6F4AA986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049000" cy="4207185"/>
          </a:xfrm>
        </p:spPr>
        <p:txBody>
          <a:bodyPr/>
          <a:lstStyle/>
          <a:p>
            <a:pPr marL="457200" indent="-457200"/>
            <a:r>
              <a:rPr lang="en-US" dirty="0"/>
              <a:t>Proton beam hits target, producing</a:t>
            </a:r>
            <a:br>
              <a:rPr lang="en-US" dirty="0"/>
            </a:br>
            <a:r>
              <a:rPr lang="en-US" dirty="0" err="1"/>
              <a:t>pions</a:t>
            </a:r>
            <a:r>
              <a:rPr lang="en-US" dirty="0"/>
              <a:t> (both charges, around 200 MeV)</a:t>
            </a:r>
            <a:br>
              <a:rPr lang="en-US" dirty="0"/>
            </a:br>
            <a:r>
              <a:rPr lang="en-US" dirty="0"/>
              <a:t>which eventually decay to muons</a:t>
            </a:r>
          </a:p>
          <a:p>
            <a:pPr marL="457200" indent="-457200"/>
            <a:r>
              <a:rPr lang="en-US" dirty="0" err="1"/>
              <a:t>Pions</a:t>
            </a:r>
            <a:r>
              <a:rPr lang="en-US" dirty="0"/>
              <a:t> produced with a large angular</a:t>
            </a:r>
            <a:br>
              <a:rPr lang="en-US" dirty="0"/>
            </a:br>
            <a:r>
              <a:rPr lang="en-US" dirty="0"/>
              <a:t>and energy spread but a relatively</a:t>
            </a:r>
            <a:br>
              <a:rPr lang="en-US" dirty="0"/>
            </a:br>
            <a:r>
              <a:rPr lang="en-US" dirty="0"/>
              <a:t>small spot size</a:t>
            </a:r>
          </a:p>
          <a:p>
            <a:pPr marL="457200" indent="-457200"/>
            <a:r>
              <a:rPr lang="en-US" dirty="0"/>
              <a:t>Target is in a high field solenoid </a:t>
            </a:r>
            <a:br>
              <a:rPr lang="en-US" dirty="0"/>
            </a:br>
            <a:r>
              <a:rPr lang="en-US" dirty="0"/>
              <a:t>(15–20 T), which tapers down to a</a:t>
            </a:r>
            <a:br>
              <a:rPr lang="en-US" dirty="0"/>
            </a:br>
            <a:r>
              <a:rPr lang="en-US" dirty="0"/>
              <a:t>lower field to capture a large angular</a:t>
            </a:r>
            <a:br>
              <a:rPr lang="en-US" dirty="0"/>
            </a:br>
            <a:r>
              <a:rPr lang="en-US" dirty="0"/>
              <a:t>divergence</a:t>
            </a:r>
          </a:p>
          <a:p>
            <a:endParaRPr lang="en-US" dirty="0"/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A73B4A0B-82F1-AEB3-D5CF-B075D6428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045" y="1825625"/>
            <a:ext cx="4491455" cy="42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7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02890-A0DB-C85A-86E0-247A025E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and Initial Capture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0E98E0-AFA6-4F29-E614-A989050984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DA39D-7AE7-33B5-C41B-06CDD713A23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A1D3C-8862-0932-E7AE-E868AA82548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320F63C-46D7-7C73-347F-5449C6E297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1500" y="1825625"/>
                <a:ext cx="6557545" cy="4207185"/>
              </a:xfrm>
            </p:spPr>
            <p:txBody>
              <a:bodyPr/>
              <a:lstStyle/>
              <a:p>
                <a:pPr marL="457200" indent="-457200"/>
                <a:r>
                  <a:rPr lang="en-US" dirty="0"/>
                  <a:t>As field reduces, angular divergence falls and beam size grows</a:t>
                </a:r>
              </a:p>
              <a:p>
                <a:pPr marL="457200" indent="-457200"/>
                <a:r>
                  <a:rPr lang="en-US" dirty="0"/>
                  <a:t>Acceptance downstream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/>
                  <a:t>: several to low 10s of mm</a:t>
                </a:r>
              </a:p>
              <a:p>
                <a:pPr marL="457200" indent="-457200"/>
                <a:r>
                  <a:rPr lang="en-US" dirty="0"/>
                  <a:t>Angular acceptance at target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/>
                  <a:t>: a large fraction of a radian</a:t>
                </a:r>
              </a:p>
              <a:p>
                <a:pPr marL="457200" indent="-457200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320F63C-46D7-7C73-347F-5449C6E29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0" y="1825625"/>
                <a:ext cx="6557545" cy="4207185"/>
              </a:xfrm>
              <a:blipFill>
                <a:blip r:embed="rId2"/>
                <a:stretch>
                  <a:fillRect l="-1674" t="-2460" r="-1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3BCE89C5-1E95-71AD-29EE-C3D8DAF6A3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045" y="1825625"/>
            <a:ext cx="4491455" cy="42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00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C303A-497A-F701-EACF-DEBEEF7C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Capture of Bunch Train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0C0E0-058E-F692-1C4A-3A81E745B0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B08E4-AE69-B4D9-256F-28E61775C1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70A2A-8DCA-858E-00E0-C2D94715A28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B67662-2FEB-D8FC-C838-67BC11364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049000" cy="4207185"/>
          </a:xfrm>
        </p:spPr>
        <p:txBody>
          <a:bodyPr/>
          <a:lstStyle/>
          <a:p>
            <a:pPr marL="457200" indent="-457200"/>
            <a:r>
              <a:rPr lang="en-US" dirty="0"/>
              <a:t>Beam develops a time-energy correlation as it travels down the beamline</a:t>
            </a:r>
          </a:p>
          <a:p>
            <a:pPr marL="457200" indent="-457200"/>
            <a:r>
              <a:rPr lang="en-US" dirty="0"/>
              <a:t>RF cavities form bunches</a:t>
            </a:r>
          </a:p>
          <a:p>
            <a:pPr marL="457200" indent="-457200"/>
            <a:r>
              <a:rPr lang="en-US" dirty="0"/>
              <a:t>Adjust RF</a:t>
            </a:r>
            <a:br>
              <a:rPr lang="en-US" dirty="0"/>
            </a:br>
            <a:r>
              <a:rPr lang="en-US" dirty="0"/>
              <a:t>frequencies to give</a:t>
            </a:r>
            <a:br>
              <a:rPr lang="en-US" dirty="0"/>
            </a:br>
            <a:r>
              <a:rPr lang="en-US" dirty="0"/>
              <a:t>bunches similar </a:t>
            </a:r>
            <a:br>
              <a:rPr lang="en-US" dirty="0"/>
            </a:br>
            <a:r>
              <a:rPr lang="en-US" dirty="0"/>
              <a:t>energies</a:t>
            </a:r>
          </a:p>
          <a:p>
            <a:pPr marL="457200" indent="-457200"/>
            <a:r>
              <a:rPr lang="en-US" dirty="0"/>
              <a:t>Works for both </a:t>
            </a:r>
            <a:br>
              <a:rPr lang="en-US" dirty="0"/>
            </a:br>
            <a:r>
              <a:rPr lang="en-US" dirty="0"/>
              <a:t>muon signs</a:t>
            </a:r>
          </a:p>
          <a:p>
            <a:pPr marL="457200" indent="-457200"/>
            <a:endParaRPr lang="en-US" dirty="0"/>
          </a:p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DA425C4-1671-D2C0-3876-A4861DB764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66570" y="3358771"/>
            <a:ext cx="7053930" cy="267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3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B3CDA-82DF-9711-DC60-49E81AA02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Ionization Cooling 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EA8F9-F5F7-A12E-02D6-1E53BE9A3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5524500" cy="420718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Pass through material, reduce energy, longitudinal and transverse momentum</a:t>
            </a:r>
          </a:p>
          <a:p>
            <a:pPr marL="914400" lvl="1" indent="-457200"/>
            <a:r>
              <a:rPr lang="en-US" dirty="0"/>
              <a:t>This is the non-conservative process that cools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Restore energy (longitudinal momentum) via an RF cavity without changing transverse momentum so we can repeat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Slope of energy loss w.r.t energy gives cooling/heating</a:t>
            </a:r>
          </a:p>
          <a:p>
            <a:pPr marL="914400" lvl="1" indent="-457200"/>
            <a:r>
              <a:rPr lang="en-US" dirty="0"/>
              <a:t>Positive slope is cooling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A51A0-0CCC-4F8A-3159-B4C60A51D1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C34FAB5-544E-3CB2-1FF6-C161A05639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47687" y="1825625"/>
            <a:ext cx="4740327" cy="42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1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E9BA-C947-7A3A-6B04-EC11BAA81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Ionization Cooling Physics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7BE4CB-B66E-4396-E65E-F74BB5FE55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Stochastic process make emittance grow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Multiple coulomb scattering off nuclei</a:t>
                </a:r>
              </a:p>
              <a:p>
                <a:pPr marL="914400" lvl="1" indent="-457200"/>
                <a:r>
                  <a:rPr lang="en-US" dirty="0"/>
                  <a:t>Adds random transverse momentum</a:t>
                </a:r>
              </a:p>
              <a:p>
                <a:pPr marL="914400" lvl="1" indent="-457200"/>
                <a:r>
                  <a:rPr lang="en-US" dirty="0"/>
                  <a:t>Keep beam angular divergence comparatively large: small beta function</a:t>
                </a:r>
              </a:p>
              <a:p>
                <a:pPr marL="914400" lvl="1" indent="-457200"/>
                <a:r>
                  <a:rPr lang="en-US" dirty="0"/>
                  <a:t>High magnetic fields and low energy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Energy loss is discrete, not continuous: deviations from average, keep energy spread large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Longitudinal field profile shaping in cooling cell can reduce beta function at absorber, at the cost of energy acceptance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Low energy: energy loss slope leads to longitudinal emittance growth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7BE4CB-B66E-4396-E65E-F74BB5FE55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83" t="-2315" r="-497" b="-3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E9D1F-9855-F6A3-C6AC-A19B3B136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54802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E9BA-C947-7A3A-6B04-EC11BAA81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Ionization Cooling 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BE4CB-B66E-4396-E65E-F74BB5FE5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Fractional transverse emittance reduction is fractional momentum reduction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Give the lost energy back with RF cavities ($$$). Favors low energy to keep relative change high. Typically </a:t>
            </a:r>
            <a:r>
              <a:rPr lang="en-US"/>
              <a:t>run just below </a:t>
            </a:r>
            <a:r>
              <a:rPr lang="en-US" dirty="0"/>
              <a:t>minimum ionizing momentum (~ 200 MeV/</a:t>
            </a:r>
            <a:r>
              <a:rPr lang="en-US" i="1" dirty="0"/>
              <a:t>c</a:t>
            </a:r>
            <a:r>
              <a:rPr lang="en-US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Achieve longitudinal emittance reduction by coupling longitudinal motion with transverse motion</a:t>
            </a:r>
          </a:p>
          <a:p>
            <a:pPr marL="914400" lvl="1" indent="-457200"/>
            <a:r>
              <a:rPr lang="en-US" dirty="0"/>
              <a:t>Transverse bending fields</a:t>
            </a:r>
          </a:p>
          <a:p>
            <a:pPr marL="914400" lvl="1" indent="-457200"/>
            <a:r>
              <a:rPr lang="en-US" dirty="0"/>
              <a:t>Absorbers with thickness depending varying linearly with transverse 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E9D1F-9855-F6A3-C6AC-A19B3B136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4793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AE212-521C-DBD7-5903-8F70567C3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9FF9C8-2EA6-4B09-2F52-1C06B6D8E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18381-4247-F1F0-812F-C9330C2AA7F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2AD49-6871-12C8-43D9-30192DFB39B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7F33D-446C-31EB-6CF6-15F94D52C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6041571" cy="4207185"/>
          </a:xfrm>
        </p:spPr>
        <p:txBody>
          <a:bodyPr/>
          <a:lstStyle/>
          <a:p>
            <a:pPr marL="457200" indent="-457200"/>
            <a:r>
              <a:rPr lang="en-US" dirty="0"/>
              <a:t>Capture and initial cooling: train of ~21 bunches</a:t>
            </a:r>
          </a:p>
          <a:p>
            <a:pPr marL="457200" indent="-457200"/>
            <a:r>
              <a:rPr lang="en-US" dirty="0"/>
              <a:t>6-D rectilinear cooling</a:t>
            </a:r>
          </a:p>
          <a:p>
            <a:pPr marL="914400" lvl="1" indent="-457200"/>
            <a:r>
              <a:rPr lang="en-US" dirty="0"/>
              <a:t>Prepare for bunch merge</a:t>
            </a:r>
          </a:p>
          <a:p>
            <a:pPr marL="457200" indent="-457200"/>
            <a:r>
              <a:rPr lang="en-US" dirty="0"/>
              <a:t>Combine 21 bunches into 1</a:t>
            </a:r>
          </a:p>
          <a:p>
            <a:pPr marL="457200" indent="-457200"/>
            <a:r>
              <a:rPr lang="en-US" dirty="0"/>
              <a:t>6-D rectilinear cooling</a:t>
            </a:r>
          </a:p>
          <a:p>
            <a:pPr marL="457200" indent="-457200"/>
            <a:r>
              <a:rPr lang="en-US" dirty="0"/>
              <a:t>Final cooling</a:t>
            </a:r>
          </a:p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CE7A485-3AF5-B0C3-6073-E7857D2174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3071" y="1826570"/>
            <a:ext cx="5007429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77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B08C6-4796-7F7A-141C-AD4A22B57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6-D Cooling of Bunch Train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8535B7-39B1-37C7-3359-DA41B755B6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F39E8-8A64-958E-55D6-CE88DB4D605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US"/>
              <a:t>June 29,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B7AF0-BD3B-47A1-28B3-38CB864BB3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J. S. Berg | AI4muC | Front End and Cooling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500738-4692-07A4-F32A-3F677236F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049000" cy="4207185"/>
          </a:xfrm>
        </p:spPr>
        <p:txBody>
          <a:bodyPr/>
          <a:lstStyle/>
          <a:p>
            <a:pPr marL="457200" indent="-457200"/>
            <a:r>
              <a:rPr lang="en-US" dirty="0"/>
              <a:t>Cool beam enough to merge</a:t>
            </a:r>
            <a:br>
              <a:rPr lang="en-US" dirty="0"/>
            </a:br>
            <a:r>
              <a:rPr lang="en-US" dirty="0"/>
              <a:t>into one bunch</a:t>
            </a:r>
          </a:p>
          <a:p>
            <a:pPr marL="914400" lvl="1" indent="-457200"/>
            <a:r>
              <a:rPr lang="en-US" dirty="0"/>
              <a:t>Merge in longitudinal and </a:t>
            </a:r>
            <a:br>
              <a:rPr lang="en-US" dirty="0"/>
            </a:br>
            <a:r>
              <a:rPr lang="en-US" dirty="0"/>
              <a:t>transverse, so cool both</a:t>
            </a:r>
          </a:p>
          <a:p>
            <a:pPr marL="457200" indent="-457200"/>
            <a:r>
              <a:rPr lang="en-US" dirty="0"/>
              <a:t>Absorbers alternating with </a:t>
            </a:r>
            <a:br>
              <a:rPr lang="en-US" dirty="0"/>
            </a:br>
            <a:r>
              <a:rPr lang="en-US" dirty="0"/>
              <a:t>RF cavities, surrounded by </a:t>
            </a:r>
            <a:br>
              <a:rPr lang="en-US" dirty="0"/>
            </a:br>
            <a:r>
              <a:rPr lang="en-US" dirty="0"/>
              <a:t>focusing solenoids</a:t>
            </a:r>
          </a:p>
          <a:p>
            <a:pPr marL="457200" indent="-457200"/>
            <a:r>
              <a:rPr lang="en-US" dirty="0"/>
              <a:t>Solenoid field varies </a:t>
            </a:r>
            <a:br>
              <a:rPr lang="en-US" dirty="0"/>
            </a:br>
            <a:r>
              <a:rPr lang="en-US" dirty="0"/>
              <a:t>longitudinally: lower beta </a:t>
            </a:r>
            <a:br>
              <a:rPr lang="en-US" dirty="0"/>
            </a:br>
            <a:r>
              <a:rPr lang="en-US" dirty="0"/>
              <a:t>function than uniform solenoid</a:t>
            </a:r>
          </a:p>
          <a:p>
            <a:endParaRPr lang="en-US" dirty="0"/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5D14BB29-63BD-8772-1CC6-EE6B7FADC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748" y="1825625"/>
            <a:ext cx="5491752" cy="42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48121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nl-ppt-template-widescreen-250503-fixed.potx" id="{3E8A03E0-7095-48D2-AD10-3476CE534153}" vid="{C9AB6B38-E72A-4A38-A222-942912496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bnl-ppt-template-widescreen-250503-fixed</Template>
  <TotalTime>1554</TotalTime>
  <Words>990</Words>
  <Application>Microsoft Office PowerPoint</Application>
  <PresentationFormat>Widescreen</PresentationFormat>
  <Paragraphs>143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BNL</vt:lpstr>
      <vt:lpstr>Muon Collider Front End and Cooling</vt:lpstr>
      <vt:lpstr>Target and Initial Capture</vt:lpstr>
      <vt:lpstr>Target and Initial Capture</vt:lpstr>
      <vt:lpstr>Capture of Bunch Train</vt:lpstr>
      <vt:lpstr>Ionization Cooling Physics</vt:lpstr>
      <vt:lpstr>Ionization Cooling Physics</vt:lpstr>
      <vt:lpstr>Ionization Cooling Physics</vt:lpstr>
      <vt:lpstr>Cooling Overview</vt:lpstr>
      <vt:lpstr>6-D Cooling of Bunch Train</vt:lpstr>
      <vt:lpstr>6-D Cooling of Bunch Train</vt:lpstr>
      <vt:lpstr>6-D Cooling of Merged Bunch</vt:lpstr>
      <vt:lpstr>6-D Cooling of Merged Bunch</vt:lpstr>
      <vt:lpstr>Final Cooling</vt:lpstr>
      <vt:lpstr>My Naïve, Possibly Wrong, View of Where AI would be Beneficial</vt:lpstr>
      <vt:lpstr>Global Front End Optimization</vt:lpstr>
      <vt:lpstr>Surrogate Model From Solenoid Layout to Cooling Performance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Berg, J Scott</dc:creator>
  <cp:keywords/>
  <dc:description/>
  <cp:lastModifiedBy>Berg, J Scott</cp:lastModifiedBy>
  <cp:revision>1</cp:revision>
  <dcterms:created xsi:type="dcterms:W3CDTF">2026-06-17T16:12:34Z</dcterms:created>
  <dcterms:modified xsi:type="dcterms:W3CDTF">2026-06-29T15:46:35Z</dcterms:modified>
  <cp:category/>
</cp:coreProperties>
</file>