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256" r:id="rId2"/>
    <p:sldId id="294" r:id="rId3"/>
    <p:sldId id="295" r:id="rId4"/>
    <p:sldId id="384" r:id="rId5"/>
    <p:sldId id="387" r:id="rId6"/>
    <p:sldId id="277" r:id="rId7"/>
    <p:sldId id="388" r:id="rId8"/>
    <p:sldId id="386" r:id="rId9"/>
    <p:sldId id="287" r:id="rId10"/>
    <p:sldId id="389" r:id="rId11"/>
    <p:sldId id="391" r:id="rId12"/>
    <p:sldId id="390" r:id="rId13"/>
    <p:sldId id="392" r:id="rId14"/>
    <p:sldId id="394" r:id="rId15"/>
    <p:sldId id="395" r:id="rId16"/>
    <p:sldId id="39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8C6A225-0F42-7097-DB21-6B81F8CB1D98}" name="Gordon Watts" initials="GW" userId="3ca7d6dd59e1d914" providerId="Windows Live"/>
  <p188:author id="{95582667-6102-27E7-ED8E-01A166EB4B6B}" name="Guest User" initials="GU" userId="Guest User" providerId="Windows Live"/>
  <p188:author id="{87A7DB83-8B0A-05D5-2AC9-BD96961C8D16}" name="Andreas Salzburger" initials="AS" userId="0471f31a049e2fa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F5C4D3-10A5-4998-8FFA-B91D9BBBB38B}" v="102" dt="2026-06-30T18:05:18.3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8" d="100"/>
          <a:sy n="98" d="100"/>
        </p:scale>
        <p:origin x="6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rdon Watts" userId="3ca7d6dd59e1d914" providerId="LiveId" clId="{FF3E90CE-8B6D-4DF3-912B-7D37B6A991D5}"/>
    <pc:docChg chg="undo custSel addSld delSld modSld">
      <pc:chgData name="Gordon Watts" userId="3ca7d6dd59e1d914" providerId="LiveId" clId="{FF3E90CE-8B6D-4DF3-912B-7D37B6A991D5}" dt="2026-06-30T18:17:06.919" v="4137" actId="1076"/>
      <pc:docMkLst>
        <pc:docMk/>
      </pc:docMkLst>
      <pc:sldChg chg="addSp delSp modSp new mod">
        <pc:chgData name="Gordon Watts" userId="3ca7d6dd59e1d914" providerId="LiveId" clId="{FF3E90CE-8B6D-4DF3-912B-7D37B6A991D5}" dt="2026-06-30T18:10:34.303" v="4026" actId="962"/>
        <pc:sldMkLst>
          <pc:docMk/>
          <pc:sldMk cId="3615499216" sldId="256"/>
        </pc:sldMkLst>
        <pc:spChg chg="mod">
          <ac:chgData name="Gordon Watts" userId="3ca7d6dd59e1d914" providerId="LiveId" clId="{FF3E90CE-8B6D-4DF3-912B-7D37B6A991D5}" dt="2026-06-30T13:04:39.117" v="66"/>
          <ac:spMkLst>
            <pc:docMk/>
            <pc:sldMk cId="3615499216" sldId="256"/>
            <ac:spMk id="2" creationId="{F71AA376-79EB-39B1-9A5B-EFACAFA87698}"/>
          </ac:spMkLst>
        </pc:spChg>
        <pc:spChg chg="mod">
          <ac:chgData name="Gordon Watts" userId="3ca7d6dd59e1d914" providerId="LiveId" clId="{FF3E90CE-8B6D-4DF3-912B-7D37B6A991D5}" dt="2026-06-30T13:04:39.117" v="66"/>
          <ac:spMkLst>
            <pc:docMk/>
            <pc:sldMk cId="3615499216" sldId="256"/>
            <ac:spMk id="3" creationId="{2B9EB7AF-9C20-8F34-09C1-4EDC74E11C87}"/>
          </ac:spMkLst>
        </pc:spChg>
        <pc:spChg chg="add del">
          <ac:chgData name="Gordon Watts" userId="3ca7d6dd59e1d914" providerId="LiveId" clId="{FF3E90CE-8B6D-4DF3-912B-7D37B6A991D5}" dt="2026-06-30T18:08:15.914" v="3945" actId="22"/>
          <ac:spMkLst>
            <pc:docMk/>
            <pc:sldMk cId="3615499216" sldId="256"/>
            <ac:spMk id="9" creationId="{45B62632-74A9-DF18-4870-D1C8710AAD64}"/>
          </ac:spMkLst>
        </pc:spChg>
        <pc:spChg chg="add del">
          <ac:chgData name="Gordon Watts" userId="3ca7d6dd59e1d914" providerId="LiveId" clId="{FF3E90CE-8B6D-4DF3-912B-7D37B6A991D5}" dt="2026-06-30T18:09:53.290" v="3952" actId="22"/>
          <ac:spMkLst>
            <pc:docMk/>
            <pc:sldMk cId="3615499216" sldId="256"/>
            <ac:spMk id="13" creationId="{BD0BC93F-D01B-1FFF-FC69-80F27549F62D}"/>
          </ac:spMkLst>
        </pc:spChg>
        <pc:picChg chg="add mod modCrop">
          <ac:chgData name="Gordon Watts" userId="3ca7d6dd59e1d914" providerId="LiveId" clId="{FF3E90CE-8B6D-4DF3-912B-7D37B6A991D5}" dt="2026-06-30T14:25:11.089" v="659" actId="1076"/>
          <ac:picMkLst>
            <pc:docMk/>
            <pc:sldMk cId="3615499216" sldId="256"/>
            <ac:picMk id="5" creationId="{86E1F07D-9C43-3CF1-BC4B-14B8202C03AD}"/>
          </ac:picMkLst>
        </pc:picChg>
        <pc:picChg chg="add mod">
          <ac:chgData name="Gordon Watts" userId="3ca7d6dd59e1d914" providerId="LiveId" clId="{FF3E90CE-8B6D-4DF3-912B-7D37B6A991D5}" dt="2026-06-30T14:26:00.990" v="666" actId="27614"/>
          <ac:picMkLst>
            <pc:docMk/>
            <pc:sldMk cId="3615499216" sldId="256"/>
            <ac:picMk id="7" creationId="{527AD7B3-F798-0770-0C09-E396F28049D1}"/>
          </ac:picMkLst>
        </pc:picChg>
        <pc:picChg chg="add del mod ord">
          <ac:chgData name="Gordon Watts" userId="3ca7d6dd59e1d914" providerId="LiveId" clId="{FF3E90CE-8B6D-4DF3-912B-7D37B6A991D5}" dt="2026-06-30T18:09:49.872" v="3949" actId="478"/>
          <ac:picMkLst>
            <pc:docMk/>
            <pc:sldMk cId="3615499216" sldId="256"/>
            <ac:picMk id="11" creationId="{4E1E8B2C-D7AB-C610-DAA4-A3C30C78DDA3}"/>
          </ac:picMkLst>
        </pc:picChg>
        <pc:picChg chg="add mod ord">
          <ac:chgData name="Gordon Watts" userId="3ca7d6dd59e1d914" providerId="LiveId" clId="{FF3E90CE-8B6D-4DF3-912B-7D37B6A991D5}" dt="2026-06-30T18:10:34.303" v="4026" actId="962"/>
          <ac:picMkLst>
            <pc:docMk/>
            <pc:sldMk cId="3615499216" sldId="256"/>
            <ac:picMk id="15" creationId="{B6B72968-965E-C442-D3AE-0FBCA64B5F66}"/>
          </ac:picMkLst>
        </pc:picChg>
      </pc:sldChg>
      <pc:sldChg chg="add">
        <pc:chgData name="Gordon Watts" userId="3ca7d6dd59e1d914" providerId="LiveId" clId="{FF3E90CE-8B6D-4DF3-912B-7D37B6A991D5}" dt="2026-06-30T13:59:52.168" v="579"/>
        <pc:sldMkLst>
          <pc:docMk/>
          <pc:sldMk cId="2932178201" sldId="277"/>
        </pc:sldMkLst>
      </pc:sldChg>
      <pc:sldChg chg="add">
        <pc:chgData name="Gordon Watts" userId="3ca7d6dd59e1d914" providerId="LiveId" clId="{FF3E90CE-8B6D-4DF3-912B-7D37B6A991D5}" dt="2026-06-30T15:08:11.651" v="734"/>
        <pc:sldMkLst>
          <pc:docMk/>
          <pc:sldMk cId="2970593183" sldId="287"/>
        </pc:sldMkLst>
      </pc:sldChg>
      <pc:sldChg chg="modSp add mod">
        <pc:chgData name="Gordon Watts" userId="3ca7d6dd59e1d914" providerId="LiveId" clId="{FF3E90CE-8B6D-4DF3-912B-7D37B6A991D5}" dt="2026-06-30T18:11:51.158" v="4103" actId="20577"/>
        <pc:sldMkLst>
          <pc:docMk/>
          <pc:sldMk cId="1329111777" sldId="294"/>
        </pc:sldMkLst>
        <pc:spChg chg="mod">
          <ac:chgData name="Gordon Watts" userId="3ca7d6dd59e1d914" providerId="LiveId" clId="{FF3E90CE-8B6D-4DF3-912B-7D37B6A991D5}" dt="2026-06-30T18:11:51.158" v="4103" actId="20577"/>
          <ac:spMkLst>
            <pc:docMk/>
            <pc:sldMk cId="1329111777" sldId="294"/>
            <ac:spMk id="13" creationId="{95081A19-046B-2970-2F32-CC654E828D8B}"/>
          </ac:spMkLst>
        </pc:spChg>
        <pc:spChg chg="mod">
          <ac:chgData name="Gordon Watts" userId="3ca7d6dd59e1d914" providerId="LiveId" clId="{FF3E90CE-8B6D-4DF3-912B-7D37B6A991D5}" dt="2026-06-30T18:11:41.166" v="4087" actId="20577"/>
          <ac:spMkLst>
            <pc:docMk/>
            <pc:sldMk cId="1329111777" sldId="294"/>
            <ac:spMk id="29" creationId="{D8D7F6B5-0159-C0E7-81C3-35389221E598}"/>
          </ac:spMkLst>
        </pc:spChg>
      </pc:sldChg>
      <pc:sldChg chg="addSp delSp modSp new mod">
        <pc:chgData name="Gordon Watts" userId="3ca7d6dd59e1d914" providerId="LiveId" clId="{FF3E90CE-8B6D-4DF3-912B-7D37B6A991D5}" dt="2026-06-30T15:06:49.191" v="699" actId="208"/>
        <pc:sldMkLst>
          <pc:docMk/>
          <pc:sldMk cId="2847169753" sldId="295"/>
        </pc:sldMkLst>
        <pc:spChg chg="mod">
          <ac:chgData name="Gordon Watts" userId="3ca7d6dd59e1d914" providerId="LiveId" clId="{FF3E90CE-8B6D-4DF3-912B-7D37B6A991D5}" dt="2026-06-30T13:40:26.561" v="121" actId="20577"/>
          <ac:spMkLst>
            <pc:docMk/>
            <pc:sldMk cId="2847169753" sldId="295"/>
            <ac:spMk id="2" creationId="{7A3E1630-5474-7770-5E19-092C68D2852B}"/>
          </ac:spMkLst>
        </pc:spChg>
        <pc:spChg chg="add del">
          <ac:chgData name="Gordon Watts" userId="3ca7d6dd59e1d914" providerId="LiveId" clId="{FF3E90CE-8B6D-4DF3-912B-7D37B6A991D5}" dt="2026-06-30T15:05:45.461" v="670" actId="22"/>
          <ac:spMkLst>
            <pc:docMk/>
            <pc:sldMk cId="2847169753" sldId="295"/>
            <ac:spMk id="6" creationId="{EE35348F-8F61-7F77-E29F-E305C05046CD}"/>
          </ac:spMkLst>
        </pc:spChg>
        <pc:spChg chg="add mod">
          <ac:chgData name="Gordon Watts" userId="3ca7d6dd59e1d914" providerId="LiveId" clId="{FF3E90CE-8B6D-4DF3-912B-7D37B6A991D5}" dt="2026-06-30T15:06:06.400" v="684" actId="1076"/>
          <ac:spMkLst>
            <pc:docMk/>
            <pc:sldMk cId="2847169753" sldId="295"/>
            <ac:spMk id="9" creationId="{1D748B9B-344A-9035-F142-B5E03B3215E8}"/>
          </ac:spMkLst>
        </pc:spChg>
        <pc:spChg chg="add mod">
          <ac:chgData name="Gordon Watts" userId="3ca7d6dd59e1d914" providerId="LiveId" clId="{FF3E90CE-8B6D-4DF3-912B-7D37B6A991D5}" dt="2026-06-30T15:06:27.597" v="697" actId="1076"/>
          <ac:spMkLst>
            <pc:docMk/>
            <pc:sldMk cId="2847169753" sldId="295"/>
            <ac:spMk id="13" creationId="{A4F15BD5-4846-17F7-ED2F-198F6A8EC662}"/>
          </ac:spMkLst>
        </pc:spChg>
        <pc:picChg chg="add del mod">
          <ac:chgData name="Gordon Watts" userId="3ca7d6dd59e1d914" providerId="LiveId" clId="{FF3E90CE-8B6D-4DF3-912B-7D37B6A991D5}" dt="2026-06-30T15:05:42.005" v="667" actId="478"/>
          <ac:picMkLst>
            <pc:docMk/>
            <pc:sldMk cId="2847169753" sldId="295"/>
            <ac:picMk id="4" creationId="{1C66BD3F-01A8-98F2-CB8E-D675E4A08D5B}"/>
          </ac:picMkLst>
        </pc:picChg>
        <pc:picChg chg="add mod">
          <ac:chgData name="Gordon Watts" userId="3ca7d6dd59e1d914" providerId="LiveId" clId="{FF3E90CE-8B6D-4DF3-912B-7D37B6A991D5}" dt="2026-06-30T15:06:00.669" v="682" actId="27614"/>
          <ac:picMkLst>
            <pc:docMk/>
            <pc:sldMk cId="2847169753" sldId="295"/>
            <ac:picMk id="8" creationId="{65650AA7-68AD-C14F-5DC5-9E4192192CF3}"/>
          </ac:picMkLst>
        </pc:picChg>
        <pc:cxnChg chg="add mod">
          <ac:chgData name="Gordon Watts" userId="3ca7d6dd59e1d914" providerId="LiveId" clId="{FF3E90CE-8B6D-4DF3-912B-7D37B6A991D5}" dt="2026-06-30T15:06:49.191" v="699" actId="208"/>
          <ac:cxnSpMkLst>
            <pc:docMk/>
            <pc:sldMk cId="2847169753" sldId="295"/>
            <ac:cxnSpMk id="11" creationId="{29783667-0D3B-42E7-1406-9885319C1DE3}"/>
          </ac:cxnSpMkLst>
        </pc:cxnChg>
        <pc:cxnChg chg="add mod">
          <ac:chgData name="Gordon Watts" userId="3ca7d6dd59e1d914" providerId="LiveId" clId="{FF3E90CE-8B6D-4DF3-912B-7D37B6A991D5}" dt="2026-06-30T15:06:49.191" v="699" actId="208"/>
          <ac:cxnSpMkLst>
            <pc:docMk/>
            <pc:sldMk cId="2847169753" sldId="295"/>
            <ac:cxnSpMk id="15" creationId="{954F50AA-BD97-6100-CF91-C02CEA142F68}"/>
          </ac:cxnSpMkLst>
        </pc:cxnChg>
      </pc:sldChg>
      <pc:sldChg chg="modSp new del mod">
        <pc:chgData name="Gordon Watts" userId="3ca7d6dd59e1d914" providerId="LiveId" clId="{FF3E90CE-8B6D-4DF3-912B-7D37B6A991D5}" dt="2026-06-30T13:44:57.400" v="181" actId="47"/>
        <pc:sldMkLst>
          <pc:docMk/>
          <pc:sldMk cId="996212155" sldId="296"/>
        </pc:sldMkLst>
        <pc:spChg chg="mod">
          <ac:chgData name="Gordon Watts" userId="3ca7d6dd59e1d914" providerId="LiveId" clId="{FF3E90CE-8B6D-4DF3-912B-7D37B6A991D5}" dt="2026-06-30T13:44:09.515" v="155" actId="20577"/>
          <ac:spMkLst>
            <pc:docMk/>
            <pc:sldMk cId="996212155" sldId="296"/>
            <ac:spMk id="2" creationId="{D4CD8078-988A-7767-1FE8-BC7B57AB0467}"/>
          </ac:spMkLst>
        </pc:spChg>
      </pc:sldChg>
      <pc:sldChg chg="addSp delSp modSp add mod">
        <pc:chgData name="Gordon Watts" userId="3ca7d6dd59e1d914" providerId="LiveId" clId="{FF3E90CE-8B6D-4DF3-912B-7D37B6A991D5}" dt="2026-06-30T13:51:08.542" v="436" actId="20577"/>
        <pc:sldMkLst>
          <pc:docMk/>
          <pc:sldMk cId="1049973128" sldId="384"/>
        </pc:sldMkLst>
        <pc:spChg chg="add del mod">
          <ac:chgData name="Gordon Watts" userId="3ca7d6dd59e1d914" providerId="LiveId" clId="{FF3E90CE-8B6D-4DF3-912B-7D37B6A991D5}" dt="2026-06-30T13:45:52.768" v="212" actId="478"/>
          <ac:spMkLst>
            <pc:docMk/>
            <pc:sldMk cId="1049973128" sldId="384"/>
            <ac:spMk id="2" creationId="{731FD984-4735-56D4-D0D3-4A4C607DE8ED}"/>
          </ac:spMkLst>
        </pc:spChg>
        <pc:spChg chg="mod">
          <ac:chgData name="Gordon Watts" userId="3ca7d6dd59e1d914" providerId="LiveId" clId="{FF3E90CE-8B6D-4DF3-912B-7D37B6A991D5}" dt="2026-06-30T13:44:46.824" v="179" actId="20577"/>
          <ac:spMkLst>
            <pc:docMk/>
            <pc:sldMk cId="1049973128" sldId="384"/>
            <ac:spMk id="6" creationId="{E59BF6A6-6FF2-FCFD-A98F-65895138E0D1}"/>
          </ac:spMkLst>
        </pc:spChg>
        <pc:spChg chg="del">
          <ac:chgData name="Gordon Watts" userId="3ca7d6dd59e1d914" providerId="LiveId" clId="{FF3E90CE-8B6D-4DF3-912B-7D37B6A991D5}" dt="2026-06-30T13:45:06.478" v="183" actId="478"/>
          <ac:spMkLst>
            <pc:docMk/>
            <pc:sldMk cId="1049973128" sldId="384"/>
            <ac:spMk id="7" creationId="{ACA30231-115D-3334-C1DA-571F52E9DDB8}"/>
          </ac:spMkLst>
        </pc:spChg>
        <pc:spChg chg="del">
          <ac:chgData name="Gordon Watts" userId="3ca7d6dd59e1d914" providerId="LiveId" clId="{FF3E90CE-8B6D-4DF3-912B-7D37B6A991D5}" dt="2026-06-30T13:45:00.964" v="182" actId="478"/>
          <ac:spMkLst>
            <pc:docMk/>
            <pc:sldMk cId="1049973128" sldId="384"/>
            <ac:spMk id="8" creationId="{F5ED3A3D-D0A7-8260-1B46-4B5BC704F31F}"/>
          </ac:spMkLst>
        </pc:spChg>
        <pc:spChg chg="add mod">
          <ac:chgData name="Gordon Watts" userId="3ca7d6dd59e1d914" providerId="LiveId" clId="{FF3E90CE-8B6D-4DF3-912B-7D37B6A991D5}" dt="2026-06-30T13:47:21.096" v="251" actId="1076"/>
          <ac:spMkLst>
            <pc:docMk/>
            <pc:sldMk cId="1049973128" sldId="384"/>
            <ac:spMk id="10" creationId="{5F516608-D060-BC2C-6856-07DD6126CDA9}"/>
          </ac:spMkLst>
        </pc:spChg>
        <pc:spChg chg="mod">
          <ac:chgData name="Gordon Watts" userId="3ca7d6dd59e1d914" providerId="LiveId" clId="{FF3E90CE-8B6D-4DF3-912B-7D37B6A991D5}" dt="2026-06-30T13:46:58.840" v="227" actId="1076"/>
          <ac:spMkLst>
            <pc:docMk/>
            <pc:sldMk cId="1049973128" sldId="384"/>
            <ac:spMk id="12" creationId="{AF3A0447-E872-B53B-7FB5-21ABB5E77A7F}"/>
          </ac:spMkLst>
        </pc:spChg>
        <pc:spChg chg="add mod">
          <ac:chgData name="Gordon Watts" userId="3ca7d6dd59e1d914" providerId="LiveId" clId="{FF3E90CE-8B6D-4DF3-912B-7D37B6A991D5}" dt="2026-06-30T13:51:08.542" v="436" actId="20577"/>
          <ac:spMkLst>
            <pc:docMk/>
            <pc:sldMk cId="1049973128" sldId="384"/>
            <ac:spMk id="15" creationId="{EEBF42EA-2455-94D4-4824-5DE352CDB9CD}"/>
          </ac:spMkLst>
        </pc:spChg>
        <pc:spChg chg="add mod">
          <ac:chgData name="Gordon Watts" userId="3ca7d6dd59e1d914" providerId="LiveId" clId="{FF3E90CE-8B6D-4DF3-912B-7D37B6A991D5}" dt="2026-06-30T13:48:56.533" v="329" actId="313"/>
          <ac:spMkLst>
            <pc:docMk/>
            <pc:sldMk cId="1049973128" sldId="384"/>
            <ac:spMk id="19" creationId="{C0DA9DE9-82E9-8B80-3F9C-D9FD4A819885}"/>
          </ac:spMkLst>
        </pc:spChg>
        <pc:spChg chg="add mod">
          <ac:chgData name="Gordon Watts" userId="3ca7d6dd59e1d914" providerId="LiveId" clId="{FF3E90CE-8B6D-4DF3-912B-7D37B6A991D5}" dt="2026-06-30T13:50:27.856" v="423" actId="1076"/>
          <ac:spMkLst>
            <pc:docMk/>
            <pc:sldMk cId="1049973128" sldId="384"/>
            <ac:spMk id="23" creationId="{A4F54C00-75CA-2E7E-DF78-D4FD71ACC826}"/>
          </ac:spMkLst>
        </pc:spChg>
        <pc:picChg chg="del">
          <ac:chgData name="Gordon Watts" userId="3ca7d6dd59e1d914" providerId="LiveId" clId="{FF3E90CE-8B6D-4DF3-912B-7D37B6A991D5}" dt="2026-06-30T13:45:49.559" v="211" actId="478"/>
          <ac:picMkLst>
            <pc:docMk/>
            <pc:sldMk cId="1049973128" sldId="384"/>
            <ac:picMk id="2050" creationId="{DA5AC1A6-9ADC-6F43-9219-9E338CC9B34B}"/>
          </ac:picMkLst>
        </pc:picChg>
        <pc:cxnChg chg="add mod">
          <ac:chgData name="Gordon Watts" userId="3ca7d6dd59e1d914" providerId="LiveId" clId="{FF3E90CE-8B6D-4DF3-912B-7D37B6A991D5}" dt="2026-06-30T13:47:52.984" v="258" actId="14100"/>
          <ac:cxnSpMkLst>
            <pc:docMk/>
            <pc:sldMk cId="1049973128" sldId="384"/>
            <ac:cxnSpMk id="9" creationId="{0FDF09BA-CB96-A0ED-8A42-F55EFFC0781B}"/>
          </ac:cxnSpMkLst>
        </pc:cxnChg>
        <pc:cxnChg chg="add mod">
          <ac:chgData name="Gordon Watts" userId="3ca7d6dd59e1d914" providerId="LiveId" clId="{FF3E90CE-8B6D-4DF3-912B-7D37B6A991D5}" dt="2026-06-30T13:51:08.542" v="436" actId="20577"/>
          <ac:cxnSpMkLst>
            <pc:docMk/>
            <pc:sldMk cId="1049973128" sldId="384"/>
            <ac:cxnSpMk id="11" creationId="{7001A3DD-0586-EC7C-988D-AA522EFB7EB6}"/>
          </ac:cxnSpMkLst>
        </pc:cxnChg>
        <pc:cxnChg chg="add mod">
          <ac:chgData name="Gordon Watts" userId="3ca7d6dd59e1d914" providerId="LiveId" clId="{FF3E90CE-8B6D-4DF3-912B-7D37B6A991D5}" dt="2026-06-30T13:48:56.533" v="329" actId="313"/>
          <ac:cxnSpMkLst>
            <pc:docMk/>
            <pc:sldMk cId="1049973128" sldId="384"/>
            <ac:cxnSpMk id="21" creationId="{C8BA1B9B-8A79-06F9-BA87-BB5DA2EBD46C}"/>
          </ac:cxnSpMkLst>
        </pc:cxnChg>
        <pc:cxnChg chg="add mod">
          <ac:chgData name="Gordon Watts" userId="3ca7d6dd59e1d914" providerId="LiveId" clId="{FF3E90CE-8B6D-4DF3-912B-7D37B6A991D5}" dt="2026-06-30T13:50:27.856" v="423" actId="1076"/>
          <ac:cxnSpMkLst>
            <pc:docMk/>
            <pc:sldMk cId="1049973128" sldId="384"/>
            <ac:cxnSpMk id="24" creationId="{F89AD12D-6D9F-9575-C6B9-D380405055ED}"/>
          </ac:cxnSpMkLst>
        </pc:cxnChg>
      </pc:sldChg>
      <pc:sldChg chg="add del">
        <pc:chgData name="Gordon Watts" userId="3ca7d6dd59e1d914" providerId="LiveId" clId="{FF3E90CE-8B6D-4DF3-912B-7D37B6A991D5}" dt="2026-06-30T14:19:08.387" v="652" actId="47"/>
        <pc:sldMkLst>
          <pc:docMk/>
          <pc:sldMk cId="546017119" sldId="385"/>
        </pc:sldMkLst>
      </pc:sldChg>
      <pc:sldChg chg="addSp delSp modSp add mod">
        <pc:chgData name="Gordon Watts" userId="3ca7d6dd59e1d914" providerId="LiveId" clId="{FF3E90CE-8B6D-4DF3-912B-7D37B6A991D5}" dt="2026-06-30T14:13:58.537" v="651" actId="1076"/>
        <pc:sldMkLst>
          <pc:docMk/>
          <pc:sldMk cId="1707286749" sldId="386"/>
        </pc:sldMkLst>
        <pc:spChg chg="del">
          <ac:chgData name="Gordon Watts" userId="3ca7d6dd59e1d914" providerId="LiveId" clId="{FF3E90CE-8B6D-4DF3-912B-7D37B6A991D5}" dt="2026-06-30T14:13:12.675" v="643" actId="478"/>
          <ac:spMkLst>
            <pc:docMk/>
            <pc:sldMk cId="1707286749" sldId="386"/>
            <ac:spMk id="2" creationId="{9969DFEE-C3EC-B68A-279D-877DAA1A41D0}"/>
          </ac:spMkLst>
        </pc:spChg>
        <pc:spChg chg="mod">
          <ac:chgData name="Gordon Watts" userId="3ca7d6dd59e1d914" providerId="LiveId" clId="{FF3E90CE-8B6D-4DF3-912B-7D37B6A991D5}" dt="2026-06-30T14:13:47.829" v="648" actId="1076"/>
          <ac:spMkLst>
            <pc:docMk/>
            <pc:sldMk cId="1707286749" sldId="386"/>
            <ac:spMk id="12" creationId="{34F0FC52-8C7A-B576-97DD-B99935C9266D}"/>
          </ac:spMkLst>
        </pc:spChg>
        <pc:picChg chg="add mod">
          <ac:chgData name="Gordon Watts" userId="3ca7d6dd59e1d914" providerId="LiveId" clId="{FF3E90CE-8B6D-4DF3-912B-7D37B6A991D5}" dt="2026-06-30T14:13:58.537" v="651" actId="1076"/>
          <ac:picMkLst>
            <pc:docMk/>
            <pc:sldMk cId="1707286749" sldId="386"/>
            <ac:picMk id="3" creationId="{D2558A1D-3D1C-2BA2-9039-81D362BE0FB6}"/>
          </ac:picMkLst>
        </pc:picChg>
        <pc:picChg chg="del">
          <ac:chgData name="Gordon Watts" userId="3ca7d6dd59e1d914" providerId="LiveId" clId="{FF3E90CE-8B6D-4DF3-912B-7D37B6A991D5}" dt="2026-06-30T14:13:31.671" v="644" actId="478"/>
          <ac:picMkLst>
            <pc:docMk/>
            <pc:sldMk cId="1707286749" sldId="386"/>
            <ac:picMk id="2050" creationId="{12650F05-3875-8AFE-B54E-BA2066075C7B}"/>
          </ac:picMkLst>
        </pc:picChg>
      </pc:sldChg>
      <pc:sldChg chg="addSp delSp modSp add mod modTransition">
        <pc:chgData name="Gordon Watts" userId="3ca7d6dd59e1d914" providerId="LiveId" clId="{FF3E90CE-8B6D-4DF3-912B-7D37B6A991D5}" dt="2026-06-30T18:13:02.178" v="4125" actId="1076"/>
        <pc:sldMkLst>
          <pc:docMk/>
          <pc:sldMk cId="417254927" sldId="387"/>
        </pc:sldMkLst>
        <pc:spChg chg="mod">
          <ac:chgData name="Gordon Watts" userId="3ca7d6dd59e1d914" providerId="LiveId" clId="{FF3E90CE-8B6D-4DF3-912B-7D37B6A991D5}" dt="2026-06-30T13:53:21.256" v="575" actId="207"/>
          <ac:spMkLst>
            <pc:docMk/>
            <pc:sldMk cId="417254927" sldId="387"/>
            <ac:spMk id="10" creationId="{2994D2DA-060A-A29D-6D01-04B632A7CC40}"/>
          </ac:spMkLst>
        </pc:spChg>
        <pc:spChg chg="del">
          <ac:chgData name="Gordon Watts" userId="3ca7d6dd59e1d914" providerId="LiveId" clId="{FF3E90CE-8B6D-4DF3-912B-7D37B6A991D5}" dt="2026-06-30T13:50:49.829" v="426" actId="478"/>
          <ac:spMkLst>
            <pc:docMk/>
            <pc:sldMk cId="417254927" sldId="387"/>
            <ac:spMk id="12" creationId="{68F6BE70-7129-BB34-C901-818AD59FFA1D}"/>
          </ac:spMkLst>
        </pc:spChg>
        <pc:spChg chg="add mod">
          <ac:chgData name="Gordon Watts" userId="3ca7d6dd59e1d914" providerId="LiveId" clId="{FF3E90CE-8B6D-4DF3-912B-7D37B6A991D5}" dt="2026-06-30T18:13:02.178" v="4125" actId="1076"/>
          <ac:spMkLst>
            <pc:docMk/>
            <pc:sldMk cId="417254927" sldId="387"/>
            <ac:spMk id="13" creationId="{1B05642A-F7AF-4FCA-FC35-124AEF467927}"/>
          </ac:spMkLst>
        </pc:spChg>
        <pc:spChg chg="mod">
          <ac:chgData name="Gordon Watts" userId="3ca7d6dd59e1d914" providerId="LiveId" clId="{FF3E90CE-8B6D-4DF3-912B-7D37B6A991D5}" dt="2026-06-30T13:53:21.256" v="575" actId="207"/>
          <ac:spMkLst>
            <pc:docMk/>
            <pc:sldMk cId="417254927" sldId="387"/>
            <ac:spMk id="15" creationId="{A1728094-78BA-C330-1F16-558A554DBEF0}"/>
          </ac:spMkLst>
        </pc:spChg>
        <pc:spChg chg="mod">
          <ac:chgData name="Gordon Watts" userId="3ca7d6dd59e1d914" providerId="LiveId" clId="{FF3E90CE-8B6D-4DF3-912B-7D37B6A991D5}" dt="2026-06-30T13:53:21.256" v="575" actId="207"/>
          <ac:spMkLst>
            <pc:docMk/>
            <pc:sldMk cId="417254927" sldId="387"/>
            <ac:spMk id="19" creationId="{176DE49C-044D-0C18-FEAC-4F0FD7E09AEB}"/>
          </ac:spMkLst>
        </pc:spChg>
        <pc:spChg chg="mod">
          <ac:chgData name="Gordon Watts" userId="3ca7d6dd59e1d914" providerId="LiveId" clId="{FF3E90CE-8B6D-4DF3-912B-7D37B6A991D5}" dt="2026-06-30T13:53:21.256" v="575" actId="207"/>
          <ac:spMkLst>
            <pc:docMk/>
            <pc:sldMk cId="417254927" sldId="387"/>
            <ac:spMk id="23" creationId="{0785452B-5C4C-CEDC-F596-C8C2EE98FDDE}"/>
          </ac:spMkLst>
        </pc:spChg>
        <pc:cxnChg chg="add mod">
          <ac:chgData name="Gordon Watts" userId="3ca7d6dd59e1d914" providerId="LiveId" clId="{FF3E90CE-8B6D-4DF3-912B-7D37B6A991D5}" dt="2026-06-30T18:13:02.178" v="4125" actId="1076"/>
          <ac:cxnSpMkLst>
            <pc:docMk/>
            <pc:sldMk cId="417254927" sldId="387"/>
            <ac:cxnSpMk id="3" creationId="{FD991366-B2EF-777D-7E5E-5FD76E11B616}"/>
          </ac:cxnSpMkLst>
        </pc:cxnChg>
        <pc:cxnChg chg="add mod">
          <ac:chgData name="Gordon Watts" userId="3ca7d6dd59e1d914" providerId="LiveId" clId="{FF3E90CE-8B6D-4DF3-912B-7D37B6A991D5}" dt="2026-06-30T18:13:02.178" v="4125" actId="1076"/>
          <ac:cxnSpMkLst>
            <pc:docMk/>
            <pc:sldMk cId="417254927" sldId="387"/>
            <ac:cxnSpMk id="8" creationId="{F7DB29CE-08E1-7DEC-3A49-0A4B0FBDF6F6}"/>
          </ac:cxnSpMkLst>
        </pc:cxnChg>
        <pc:cxnChg chg="del mod">
          <ac:chgData name="Gordon Watts" userId="3ca7d6dd59e1d914" providerId="LiveId" clId="{FF3E90CE-8B6D-4DF3-912B-7D37B6A991D5}" dt="2026-06-30T13:50:59.216" v="427" actId="478"/>
          <ac:cxnSpMkLst>
            <pc:docMk/>
            <pc:sldMk cId="417254927" sldId="387"/>
            <ac:cxnSpMk id="9" creationId="{3B2F69C9-07E0-01A2-BB49-149A0D6E70A1}"/>
          </ac:cxnSpMkLst>
        </pc:cxnChg>
        <pc:cxnChg chg="del mod">
          <ac:chgData name="Gordon Watts" userId="3ca7d6dd59e1d914" providerId="LiveId" clId="{FF3E90CE-8B6D-4DF3-912B-7D37B6A991D5}" dt="2026-06-30T13:50:59.216" v="427" actId="478"/>
          <ac:cxnSpMkLst>
            <pc:docMk/>
            <pc:sldMk cId="417254927" sldId="387"/>
            <ac:cxnSpMk id="11" creationId="{E8A10123-7F4F-4723-AA33-1C7A2B5739E9}"/>
          </ac:cxnSpMkLst>
        </pc:cxnChg>
        <pc:cxnChg chg="del mod">
          <ac:chgData name="Gordon Watts" userId="3ca7d6dd59e1d914" providerId="LiveId" clId="{FF3E90CE-8B6D-4DF3-912B-7D37B6A991D5}" dt="2026-06-30T13:50:59.216" v="427" actId="478"/>
          <ac:cxnSpMkLst>
            <pc:docMk/>
            <pc:sldMk cId="417254927" sldId="387"/>
            <ac:cxnSpMk id="21" creationId="{BC3BAC58-CE60-4AC3-D784-36DB3543FBF3}"/>
          </ac:cxnSpMkLst>
        </pc:cxnChg>
        <pc:cxnChg chg="del mod">
          <ac:chgData name="Gordon Watts" userId="3ca7d6dd59e1d914" providerId="LiveId" clId="{FF3E90CE-8B6D-4DF3-912B-7D37B6A991D5}" dt="2026-06-30T13:50:59.216" v="427" actId="478"/>
          <ac:cxnSpMkLst>
            <pc:docMk/>
            <pc:sldMk cId="417254927" sldId="387"/>
            <ac:cxnSpMk id="24" creationId="{D7AF29BA-46E6-049C-F17F-9C00A7ECE213}"/>
          </ac:cxnSpMkLst>
        </pc:cxnChg>
      </pc:sldChg>
      <pc:sldChg chg="addSp modSp new mod">
        <pc:chgData name="Gordon Watts" userId="3ca7d6dd59e1d914" providerId="LiveId" clId="{FF3E90CE-8B6D-4DF3-912B-7D37B6A991D5}" dt="2026-06-30T14:12:36.143" v="642" actId="20577"/>
        <pc:sldMkLst>
          <pc:docMk/>
          <pc:sldMk cId="519589732" sldId="388"/>
        </pc:sldMkLst>
        <pc:spChg chg="mod">
          <ac:chgData name="Gordon Watts" userId="3ca7d6dd59e1d914" providerId="LiveId" clId="{FF3E90CE-8B6D-4DF3-912B-7D37B6A991D5}" dt="2026-06-30T14:10:42.253" v="606" actId="20577"/>
          <ac:spMkLst>
            <pc:docMk/>
            <pc:sldMk cId="519589732" sldId="388"/>
            <ac:spMk id="2" creationId="{EF26274B-E88C-CE74-E21A-7D42E0DA433B}"/>
          </ac:spMkLst>
        </pc:spChg>
        <pc:spChg chg="add mod">
          <ac:chgData name="Gordon Watts" userId="3ca7d6dd59e1d914" providerId="LiveId" clId="{FF3E90CE-8B6D-4DF3-912B-7D37B6A991D5}" dt="2026-06-30T14:12:36.143" v="642" actId="20577"/>
          <ac:spMkLst>
            <pc:docMk/>
            <pc:sldMk cId="519589732" sldId="388"/>
            <ac:spMk id="7" creationId="{20A6624D-ABD1-CE22-3624-4BFA7463477C}"/>
          </ac:spMkLst>
        </pc:spChg>
        <pc:picChg chg="add mod modCrop">
          <ac:chgData name="Gordon Watts" userId="3ca7d6dd59e1d914" providerId="LiveId" clId="{FF3E90CE-8B6D-4DF3-912B-7D37B6A991D5}" dt="2026-06-30T14:12:05.534" v="624" actId="1076"/>
          <ac:picMkLst>
            <pc:docMk/>
            <pc:sldMk cId="519589732" sldId="388"/>
            <ac:picMk id="4" creationId="{6BECC870-BF73-9D67-F25C-7594BF5E15D2}"/>
          </ac:picMkLst>
        </pc:picChg>
        <pc:picChg chg="add mod modCrop">
          <ac:chgData name="Gordon Watts" userId="3ca7d6dd59e1d914" providerId="LiveId" clId="{FF3E90CE-8B6D-4DF3-912B-7D37B6A991D5}" dt="2026-06-30T14:12:14.375" v="626" actId="732"/>
          <ac:picMkLst>
            <pc:docMk/>
            <pc:sldMk cId="519589732" sldId="388"/>
            <ac:picMk id="6" creationId="{A30B7566-B4F7-E881-F76C-AD0F75FABB53}"/>
          </ac:picMkLst>
        </pc:picChg>
      </pc:sldChg>
      <pc:sldChg chg="addSp modSp new mod modClrScheme chgLayout">
        <pc:chgData name="Gordon Watts" userId="3ca7d6dd59e1d914" providerId="LiveId" clId="{FF3E90CE-8B6D-4DF3-912B-7D37B6A991D5}" dt="2026-06-30T15:10:23.333" v="778" actId="20577"/>
        <pc:sldMkLst>
          <pc:docMk/>
          <pc:sldMk cId="403698715" sldId="389"/>
        </pc:sldMkLst>
        <pc:spChg chg="add mod">
          <ac:chgData name="Gordon Watts" userId="3ca7d6dd59e1d914" providerId="LiveId" clId="{FF3E90CE-8B6D-4DF3-912B-7D37B6A991D5}" dt="2026-06-30T15:09:48.123" v="757" actId="20577"/>
          <ac:spMkLst>
            <pc:docMk/>
            <pc:sldMk cId="403698715" sldId="389"/>
            <ac:spMk id="2" creationId="{2B633958-2124-74CE-57A5-72B9F38FCA55}"/>
          </ac:spMkLst>
        </pc:spChg>
        <pc:spChg chg="add mod">
          <ac:chgData name="Gordon Watts" userId="3ca7d6dd59e1d914" providerId="LiveId" clId="{FF3E90CE-8B6D-4DF3-912B-7D37B6A991D5}" dt="2026-06-30T15:10:23.333" v="778" actId="20577"/>
          <ac:spMkLst>
            <pc:docMk/>
            <pc:sldMk cId="403698715" sldId="389"/>
            <ac:spMk id="5" creationId="{ED8DDC0C-F173-CC52-C436-3ACD07DAF88D}"/>
          </ac:spMkLst>
        </pc:spChg>
        <pc:picChg chg="add mod">
          <ac:chgData name="Gordon Watts" userId="3ca7d6dd59e1d914" providerId="LiveId" clId="{FF3E90CE-8B6D-4DF3-912B-7D37B6A991D5}" dt="2026-06-30T15:09:57.734" v="761" actId="1076"/>
          <ac:picMkLst>
            <pc:docMk/>
            <pc:sldMk cId="403698715" sldId="389"/>
            <ac:picMk id="4" creationId="{E374AE5A-76CC-FD34-B32E-DD9ECA5CE616}"/>
          </ac:picMkLst>
        </pc:picChg>
      </pc:sldChg>
      <pc:sldChg chg="modSp new del mod">
        <pc:chgData name="Gordon Watts" userId="3ca7d6dd59e1d914" providerId="LiveId" clId="{FF3E90CE-8B6D-4DF3-912B-7D37B6A991D5}" dt="2026-06-30T15:08:19.068" v="736" actId="47"/>
        <pc:sldMkLst>
          <pc:docMk/>
          <pc:sldMk cId="4290123033" sldId="389"/>
        </pc:sldMkLst>
        <pc:spChg chg="mod">
          <ac:chgData name="Gordon Watts" userId="3ca7d6dd59e1d914" providerId="LiveId" clId="{FF3E90CE-8B6D-4DF3-912B-7D37B6A991D5}" dt="2026-06-30T15:07:08.899" v="732" actId="20577"/>
          <ac:spMkLst>
            <pc:docMk/>
            <pc:sldMk cId="4290123033" sldId="389"/>
            <ac:spMk id="2" creationId="{156B9B2E-D549-46EC-653C-0945F90018D3}"/>
          </ac:spMkLst>
        </pc:spChg>
      </pc:sldChg>
      <pc:sldChg chg="addSp delSp modSp new mod">
        <pc:chgData name="Gordon Watts" userId="3ca7d6dd59e1d914" providerId="LiveId" clId="{FF3E90CE-8B6D-4DF3-912B-7D37B6A991D5}" dt="2026-06-30T18:17:06.919" v="4137" actId="1076"/>
        <pc:sldMkLst>
          <pc:docMk/>
          <pc:sldMk cId="268495033" sldId="390"/>
        </pc:sldMkLst>
        <pc:spChg chg="mod">
          <ac:chgData name="Gordon Watts" userId="3ca7d6dd59e1d914" providerId="LiveId" clId="{FF3E90CE-8B6D-4DF3-912B-7D37B6A991D5}" dt="2026-06-30T15:13:21.435" v="800" actId="20577"/>
          <ac:spMkLst>
            <pc:docMk/>
            <pc:sldMk cId="268495033" sldId="390"/>
            <ac:spMk id="2" creationId="{C7E3873E-1A82-1BFD-58A3-2DB61135EB3F}"/>
          </ac:spMkLst>
        </pc:spChg>
        <pc:spChg chg="add del mod">
          <ac:chgData name="Gordon Watts" userId="3ca7d6dd59e1d914" providerId="LiveId" clId="{FF3E90CE-8B6D-4DF3-912B-7D37B6A991D5}" dt="2026-06-30T15:20:20.954" v="1020" actId="478"/>
          <ac:spMkLst>
            <pc:docMk/>
            <pc:sldMk cId="268495033" sldId="390"/>
            <ac:spMk id="5" creationId="{F8426B4A-2FDB-46C6-79F2-A69F856F96D1}"/>
          </ac:spMkLst>
        </pc:spChg>
        <pc:spChg chg="add mod">
          <ac:chgData name="Gordon Watts" userId="3ca7d6dd59e1d914" providerId="LiveId" clId="{FF3E90CE-8B6D-4DF3-912B-7D37B6A991D5}" dt="2026-06-30T17:09:05.051" v="1437" actId="1076"/>
          <ac:spMkLst>
            <pc:docMk/>
            <pc:sldMk cId="268495033" sldId="390"/>
            <ac:spMk id="6" creationId="{8390539F-4B4D-048B-34A2-3889EDC4BD10}"/>
          </ac:spMkLst>
        </pc:spChg>
        <pc:spChg chg="add mod">
          <ac:chgData name="Gordon Watts" userId="3ca7d6dd59e1d914" providerId="LiveId" clId="{FF3E90CE-8B6D-4DF3-912B-7D37B6A991D5}" dt="2026-06-30T18:17:06.919" v="4137" actId="1076"/>
          <ac:spMkLst>
            <pc:docMk/>
            <pc:sldMk cId="268495033" sldId="390"/>
            <ac:spMk id="7" creationId="{EAAF4361-EFA2-C79E-D91A-7FA11113DA7E}"/>
          </ac:spMkLst>
        </pc:spChg>
        <pc:spChg chg="add mod">
          <ac:chgData name="Gordon Watts" userId="3ca7d6dd59e1d914" providerId="LiveId" clId="{FF3E90CE-8B6D-4DF3-912B-7D37B6A991D5}" dt="2026-06-30T17:09:33.631" v="1461" actId="1076"/>
          <ac:spMkLst>
            <pc:docMk/>
            <pc:sldMk cId="268495033" sldId="390"/>
            <ac:spMk id="10" creationId="{BAF5F78B-EA5A-B02F-C3AB-0B16ADC737B3}"/>
          </ac:spMkLst>
        </pc:spChg>
        <pc:picChg chg="add mod">
          <ac:chgData name="Gordon Watts" userId="3ca7d6dd59e1d914" providerId="LiveId" clId="{FF3E90CE-8B6D-4DF3-912B-7D37B6A991D5}" dt="2026-06-30T15:17:08.701" v="814" actId="27614"/>
          <ac:picMkLst>
            <pc:docMk/>
            <pc:sldMk cId="268495033" sldId="390"/>
            <ac:picMk id="4" creationId="{5C6FA544-7955-2AF1-469C-AF90B73EB9A5}"/>
          </ac:picMkLst>
        </pc:picChg>
        <pc:picChg chg="add mod">
          <ac:chgData name="Gordon Watts" userId="3ca7d6dd59e1d914" providerId="LiveId" clId="{FF3E90CE-8B6D-4DF3-912B-7D37B6A991D5}" dt="2026-06-30T17:09:14.375" v="1441" actId="962"/>
          <ac:picMkLst>
            <pc:docMk/>
            <pc:sldMk cId="268495033" sldId="390"/>
            <ac:picMk id="9" creationId="{C81916D1-8502-8E73-AFB1-56AB424E4035}"/>
          </ac:picMkLst>
        </pc:picChg>
      </pc:sldChg>
      <pc:sldChg chg="new del">
        <pc:chgData name="Gordon Watts" userId="3ca7d6dd59e1d914" providerId="LiveId" clId="{FF3E90CE-8B6D-4DF3-912B-7D37B6A991D5}" dt="2026-06-30T15:08:15.884" v="735" actId="47"/>
        <pc:sldMkLst>
          <pc:docMk/>
          <pc:sldMk cId="3983857190" sldId="390"/>
        </pc:sldMkLst>
      </pc:sldChg>
      <pc:sldChg chg="modSp add mod">
        <pc:chgData name="Gordon Watts" userId="3ca7d6dd59e1d914" providerId="LiveId" clId="{FF3E90CE-8B6D-4DF3-912B-7D37B6A991D5}" dt="2026-06-30T18:15:49.800" v="4135" actId="14100"/>
        <pc:sldMkLst>
          <pc:docMk/>
          <pc:sldMk cId="14753905" sldId="391"/>
        </pc:sldMkLst>
        <pc:spChg chg="mod">
          <ac:chgData name="Gordon Watts" userId="3ca7d6dd59e1d914" providerId="LiveId" clId="{FF3E90CE-8B6D-4DF3-912B-7D37B6A991D5}" dt="2026-06-30T18:15:49.800" v="4135" actId="14100"/>
          <ac:spMkLst>
            <pc:docMk/>
            <pc:sldMk cId="14753905" sldId="391"/>
            <ac:spMk id="4" creationId="{1BE604BA-510E-FF64-EF48-55F9C85D60E9}"/>
          </ac:spMkLst>
        </pc:spChg>
      </pc:sldChg>
      <pc:sldChg chg="addSp modSp new mod">
        <pc:chgData name="Gordon Watts" userId="3ca7d6dd59e1d914" providerId="LiveId" clId="{FF3E90CE-8B6D-4DF3-912B-7D37B6A991D5}" dt="2026-06-30T17:13:16.057" v="1730" actId="5793"/>
        <pc:sldMkLst>
          <pc:docMk/>
          <pc:sldMk cId="3197819559" sldId="392"/>
        </pc:sldMkLst>
        <pc:spChg chg="mod">
          <ac:chgData name="Gordon Watts" userId="3ca7d6dd59e1d914" providerId="LiveId" clId="{FF3E90CE-8B6D-4DF3-912B-7D37B6A991D5}" dt="2026-06-30T17:10:40.035" v="1539" actId="20577"/>
          <ac:spMkLst>
            <pc:docMk/>
            <pc:sldMk cId="3197819559" sldId="392"/>
            <ac:spMk id="2" creationId="{9EC521A1-2F5F-6111-5A8D-AAC67B871648}"/>
          </ac:spMkLst>
        </pc:spChg>
        <pc:spChg chg="add mod">
          <ac:chgData name="Gordon Watts" userId="3ca7d6dd59e1d914" providerId="LiveId" clId="{FF3E90CE-8B6D-4DF3-912B-7D37B6A991D5}" dt="2026-06-30T17:12:21.082" v="1551" actId="1076"/>
          <ac:spMkLst>
            <pc:docMk/>
            <pc:sldMk cId="3197819559" sldId="392"/>
            <ac:spMk id="6" creationId="{B2866B7E-F0FC-BE52-D542-5F5E74860CB9}"/>
          </ac:spMkLst>
        </pc:spChg>
        <pc:spChg chg="add mod">
          <ac:chgData name="Gordon Watts" userId="3ca7d6dd59e1d914" providerId="LiveId" clId="{FF3E90CE-8B6D-4DF3-912B-7D37B6A991D5}" dt="2026-06-30T17:12:51.787" v="1638" actId="5793"/>
          <ac:spMkLst>
            <pc:docMk/>
            <pc:sldMk cId="3197819559" sldId="392"/>
            <ac:spMk id="9" creationId="{B2020E2F-C122-1A3B-D508-47302904F107}"/>
          </ac:spMkLst>
        </pc:spChg>
        <pc:spChg chg="add mod">
          <ac:chgData name="Gordon Watts" userId="3ca7d6dd59e1d914" providerId="LiveId" clId="{FF3E90CE-8B6D-4DF3-912B-7D37B6A991D5}" dt="2026-06-30T17:13:03.562" v="1688" actId="5793"/>
          <ac:spMkLst>
            <pc:docMk/>
            <pc:sldMk cId="3197819559" sldId="392"/>
            <ac:spMk id="11" creationId="{F8375ADF-60A9-7E95-5D89-C0C3DDBAD531}"/>
          </ac:spMkLst>
        </pc:spChg>
        <pc:spChg chg="add mod">
          <ac:chgData name="Gordon Watts" userId="3ca7d6dd59e1d914" providerId="LiveId" clId="{FF3E90CE-8B6D-4DF3-912B-7D37B6A991D5}" dt="2026-06-30T17:13:16.057" v="1730" actId="5793"/>
          <ac:spMkLst>
            <pc:docMk/>
            <pc:sldMk cId="3197819559" sldId="392"/>
            <ac:spMk id="13" creationId="{BE2EAA58-ABD2-4BBB-B12A-81D16FB29B92}"/>
          </ac:spMkLst>
        </pc:spChg>
        <pc:picChg chg="add mod">
          <ac:chgData name="Gordon Watts" userId="3ca7d6dd59e1d914" providerId="LiveId" clId="{FF3E90CE-8B6D-4DF3-912B-7D37B6A991D5}" dt="2026-06-30T17:12:17.066" v="1550" actId="14100"/>
          <ac:picMkLst>
            <pc:docMk/>
            <pc:sldMk cId="3197819559" sldId="392"/>
            <ac:picMk id="4" creationId="{0BFB431D-361A-8BD9-EABF-F90E858AD0A4}"/>
          </ac:picMkLst>
        </pc:picChg>
        <pc:picChg chg="add mod">
          <ac:chgData name="Gordon Watts" userId="3ca7d6dd59e1d914" providerId="LiveId" clId="{FF3E90CE-8B6D-4DF3-912B-7D37B6A991D5}" dt="2026-06-30T17:12:13.674" v="1546" actId="27614"/>
          <ac:picMkLst>
            <pc:docMk/>
            <pc:sldMk cId="3197819559" sldId="392"/>
            <ac:picMk id="8" creationId="{E415EE88-72E2-7356-16BF-0390A3D381F8}"/>
          </ac:picMkLst>
        </pc:picChg>
      </pc:sldChg>
      <pc:sldChg chg="addSp delSp modSp new mod modClrScheme chgLayout">
        <pc:chgData name="Gordon Watts" userId="3ca7d6dd59e1d914" providerId="LiveId" clId="{FF3E90CE-8B6D-4DF3-912B-7D37B6A991D5}" dt="2026-06-30T18:05:21.732" v="3942" actId="20577"/>
        <pc:sldMkLst>
          <pc:docMk/>
          <pc:sldMk cId="771936011" sldId="393"/>
        </pc:sldMkLst>
        <pc:spChg chg="mod ord">
          <ac:chgData name="Gordon Watts" userId="3ca7d6dd59e1d914" providerId="LiveId" clId="{FF3E90CE-8B6D-4DF3-912B-7D37B6A991D5}" dt="2026-06-30T17:13:55.511" v="1753" actId="700"/>
          <ac:spMkLst>
            <pc:docMk/>
            <pc:sldMk cId="771936011" sldId="393"/>
            <ac:spMk id="2" creationId="{466DD07A-1E8D-E946-656B-4CCE1A569A8E}"/>
          </ac:spMkLst>
        </pc:spChg>
        <pc:spChg chg="add del mod ord">
          <ac:chgData name="Gordon Watts" userId="3ca7d6dd59e1d914" providerId="LiveId" clId="{FF3E90CE-8B6D-4DF3-912B-7D37B6A991D5}" dt="2026-06-30T17:13:55.511" v="1753" actId="700"/>
          <ac:spMkLst>
            <pc:docMk/>
            <pc:sldMk cId="771936011" sldId="393"/>
            <ac:spMk id="3" creationId="{B09C9F5E-DCEA-CCC1-4CD5-54E404397697}"/>
          </ac:spMkLst>
        </pc:spChg>
        <pc:spChg chg="add mod ord">
          <ac:chgData name="Gordon Watts" userId="3ca7d6dd59e1d914" providerId="LiveId" clId="{FF3E90CE-8B6D-4DF3-912B-7D37B6A991D5}" dt="2026-06-30T18:04:24.642" v="3888" actId="27636"/>
          <ac:spMkLst>
            <pc:docMk/>
            <pc:sldMk cId="771936011" sldId="393"/>
            <ac:spMk id="4" creationId="{E7A93974-31C4-C7CB-7A8E-7EF82736EE2A}"/>
          </ac:spMkLst>
        </pc:spChg>
        <pc:spChg chg="add mod ord">
          <ac:chgData name="Gordon Watts" userId="3ca7d6dd59e1d914" providerId="LiveId" clId="{FF3E90CE-8B6D-4DF3-912B-7D37B6A991D5}" dt="2026-06-30T18:05:21.732" v="3942" actId="20577"/>
          <ac:spMkLst>
            <pc:docMk/>
            <pc:sldMk cId="771936011" sldId="393"/>
            <ac:spMk id="5" creationId="{0D40513A-3BD0-AB7B-1F24-109D072BD64A}"/>
          </ac:spMkLst>
        </pc:spChg>
      </pc:sldChg>
      <pc:sldChg chg="addSp modSp new mod">
        <pc:chgData name="Gordon Watts" userId="3ca7d6dd59e1d914" providerId="LiveId" clId="{FF3E90CE-8B6D-4DF3-912B-7D37B6A991D5}" dt="2026-06-30T17:44:40.896" v="2325" actId="1076"/>
        <pc:sldMkLst>
          <pc:docMk/>
          <pc:sldMk cId="128085942" sldId="394"/>
        </pc:sldMkLst>
        <pc:spChg chg="add mod">
          <ac:chgData name="Gordon Watts" userId="3ca7d6dd59e1d914" providerId="LiveId" clId="{FF3E90CE-8B6D-4DF3-912B-7D37B6A991D5}" dt="2026-06-30T17:44:40.896" v="2325" actId="1076"/>
          <ac:spMkLst>
            <pc:docMk/>
            <pc:sldMk cId="128085942" sldId="394"/>
            <ac:spMk id="5" creationId="{E5F8B1A1-E2B5-5DCC-17BA-2B01EB13BF62}"/>
          </ac:spMkLst>
        </pc:spChg>
        <pc:picChg chg="add mod">
          <ac:chgData name="Gordon Watts" userId="3ca7d6dd59e1d914" providerId="LiveId" clId="{FF3E90CE-8B6D-4DF3-912B-7D37B6A991D5}" dt="2026-06-30T17:44:38.124" v="2324" actId="1076"/>
          <ac:picMkLst>
            <pc:docMk/>
            <pc:sldMk cId="128085942" sldId="394"/>
            <ac:picMk id="4" creationId="{6EF25211-2F2B-D152-F6E4-54F58A73572D}"/>
          </ac:picMkLst>
        </pc:picChg>
      </pc:sldChg>
      <pc:sldChg chg="addSp modSp new mod">
        <pc:chgData name="Gordon Watts" userId="3ca7d6dd59e1d914" providerId="LiveId" clId="{FF3E90CE-8B6D-4DF3-912B-7D37B6A991D5}" dt="2026-06-30T17:57:58.368" v="3393" actId="207"/>
        <pc:sldMkLst>
          <pc:docMk/>
          <pc:sldMk cId="301941911" sldId="395"/>
        </pc:sldMkLst>
        <pc:spChg chg="mod">
          <ac:chgData name="Gordon Watts" userId="3ca7d6dd59e1d914" providerId="LiveId" clId="{FF3E90CE-8B6D-4DF3-912B-7D37B6A991D5}" dt="2026-06-30T17:46:55.890" v="2405" actId="5793"/>
          <ac:spMkLst>
            <pc:docMk/>
            <pc:sldMk cId="301941911" sldId="395"/>
            <ac:spMk id="2" creationId="{F845360C-E4E5-8491-203A-F539EFD61A5C}"/>
          </ac:spMkLst>
        </pc:spChg>
        <pc:spChg chg="add mod">
          <ac:chgData name="Gordon Watts" userId="3ca7d6dd59e1d914" providerId="LiveId" clId="{FF3E90CE-8B6D-4DF3-912B-7D37B6A991D5}" dt="2026-06-30T17:47:14.050" v="2432" actId="207"/>
          <ac:spMkLst>
            <pc:docMk/>
            <pc:sldMk cId="301941911" sldId="395"/>
            <ac:spMk id="3" creationId="{123EDA81-1475-1357-D7CA-CD8C0450F10D}"/>
          </ac:spMkLst>
        </pc:spChg>
        <pc:spChg chg="add mod">
          <ac:chgData name="Gordon Watts" userId="3ca7d6dd59e1d914" providerId="LiveId" clId="{FF3E90CE-8B6D-4DF3-912B-7D37B6A991D5}" dt="2026-06-30T17:56:20.838" v="3231" actId="14100"/>
          <ac:spMkLst>
            <pc:docMk/>
            <pc:sldMk cId="301941911" sldId="395"/>
            <ac:spMk id="4" creationId="{41C5542F-135C-A3B0-7881-3A42EFD34160}"/>
          </ac:spMkLst>
        </pc:spChg>
        <pc:spChg chg="add mod">
          <ac:chgData name="Gordon Watts" userId="3ca7d6dd59e1d914" providerId="LiveId" clId="{FF3E90CE-8B6D-4DF3-912B-7D37B6A991D5}" dt="2026-06-30T17:56:39.747" v="3235" actId="1076"/>
          <ac:spMkLst>
            <pc:docMk/>
            <pc:sldMk cId="301941911" sldId="395"/>
            <ac:spMk id="6" creationId="{F71B9659-D0B6-446D-829E-194FCD489CF2}"/>
          </ac:spMkLst>
        </pc:spChg>
        <pc:spChg chg="add mod">
          <ac:chgData name="Gordon Watts" userId="3ca7d6dd59e1d914" providerId="LiveId" clId="{FF3E90CE-8B6D-4DF3-912B-7D37B6A991D5}" dt="2026-06-30T17:56:45.126" v="3236" actId="313"/>
          <ac:spMkLst>
            <pc:docMk/>
            <pc:sldMk cId="301941911" sldId="395"/>
            <ac:spMk id="8" creationId="{07EABEF8-A811-C29F-A397-535B6B256966}"/>
          </ac:spMkLst>
        </pc:spChg>
        <pc:spChg chg="add mod">
          <ac:chgData name="Gordon Watts" userId="3ca7d6dd59e1d914" providerId="LiveId" clId="{FF3E90CE-8B6D-4DF3-912B-7D37B6A991D5}" dt="2026-06-30T17:56:57.895" v="3280" actId="20577"/>
          <ac:spMkLst>
            <pc:docMk/>
            <pc:sldMk cId="301941911" sldId="395"/>
            <ac:spMk id="9" creationId="{DF92FF99-093C-2CBB-A49C-B9D17725134A}"/>
          </ac:spMkLst>
        </pc:spChg>
        <pc:spChg chg="add mod">
          <ac:chgData name="Gordon Watts" userId="3ca7d6dd59e1d914" providerId="LiveId" clId="{FF3E90CE-8B6D-4DF3-912B-7D37B6A991D5}" dt="2026-06-30T17:57:51.027" v="3391" actId="1076"/>
          <ac:spMkLst>
            <pc:docMk/>
            <pc:sldMk cId="301941911" sldId="395"/>
            <ac:spMk id="11" creationId="{85EACCC1-0D10-5E05-E28A-42151B2F1292}"/>
          </ac:spMkLst>
        </pc:spChg>
        <pc:spChg chg="add mod">
          <ac:chgData name="Gordon Watts" userId="3ca7d6dd59e1d914" providerId="LiveId" clId="{FF3E90CE-8B6D-4DF3-912B-7D37B6A991D5}" dt="2026-06-30T17:57:35.196" v="3360" actId="1076"/>
          <ac:spMkLst>
            <pc:docMk/>
            <pc:sldMk cId="301941911" sldId="395"/>
            <ac:spMk id="13" creationId="{D106EAD9-1BB8-91D3-4D69-F4B2C3BA8CED}"/>
          </ac:spMkLst>
        </pc:spChg>
        <pc:spChg chg="add mod">
          <ac:chgData name="Gordon Watts" userId="3ca7d6dd59e1d914" providerId="LiveId" clId="{FF3E90CE-8B6D-4DF3-912B-7D37B6A991D5}" dt="2026-06-30T17:57:58.368" v="3393" actId="207"/>
          <ac:spMkLst>
            <pc:docMk/>
            <pc:sldMk cId="301941911" sldId="395"/>
            <ac:spMk id="15" creationId="{8DBA7F6F-0DAE-EFB3-439E-B70380F38D1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F818D-BE04-40E5-96C7-C2AF89CF68D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2F555-68E7-4D88-A4B2-E232A48B2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11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2F555-68E7-4D88-A4B2-E232A48B2C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8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703CC-8ACC-E5C3-F5F2-A35799270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71D00C-239E-E890-4221-342980D062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4B703D-AB71-1614-B009-D92D638F1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C1761-4068-172C-5624-CE90B8D4BC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95FE8-4861-46F9-89C6-1AE089BBCD4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80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3BBE-EB30-46C4-90AC-DE71E8FDDDEF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418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5DFDE-6F30-4CA7-9B3B-BA1DEE0DBE2D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50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5AC4B-0145-4A1B-AE20-C2746FC6B924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1A454-4995-4602-91D5-678319558876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479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BFF14-A483-4224-B17B-F04A0CBFE5B7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17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0ADB-77BB-4500-A016-2157D9CD9C65}" type="datetime1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60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81407-57FF-41C0-AC2C-9168F875D7D9}" type="datetime1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76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940A-091C-49CA-8B72-54912F825036}" type="datetime1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077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F02B9-F364-4D77-82AB-98F1390D2D48}" type="datetime1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79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3399B-64EE-4FF0-9073-DFA280348593}" type="datetime1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44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F446C-5624-46E6-BDA6-4B1D1BB80011}" type="datetime1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92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7C8BA49D-CFE6-4960-8377-BA2040E83541}" type="datetime1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r>
              <a:rPr lang="en-US"/>
              <a:t>G. Watts (UW/Seattle)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7974900E-A07B-4853-AED9-445A514AE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737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ordonwatts/hep-data-llm/blob/main/results/atlas-sx-awk-hist/analysis-repeat.ipynb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h9tggVkirJ-RUc3noeSMzcwAYwMeZotgjdi0TIttgCY/edit?tab=t.0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hyperlink" Target="https://github.com/graphed-org/uproot5-graphed-mvp/tree/graphed-mvp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603.20179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clariphyworkspace.slack.com/archives/C0BB1JV7FME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ordonwatts/hep-data-llm/blob/main/results/atlas-sx-awk-hist/direct-question-16-repeat-10.md#model-gpt-5-mini-trial-4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he image depicts a futuristic muon collider, circular structure surrounded by a vibrant display of blue and red lights, set against a backdrop of a starry night sky with mountainous terrain.">
            <a:extLst>
              <a:ext uri="{FF2B5EF4-FFF2-40B4-BE49-F238E27FC236}">
                <a16:creationId xmlns:a16="http://schemas.microsoft.com/office/drawing/2014/main" id="{B6B72968-965E-C442-D3AE-0FBCA64B5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1AA376-79EB-39B1-9A5B-EFACAFA876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Example: Agents for Software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9EB7AF-9C20-8F34-09C1-4EDC74E11C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G. Watts (UW/Seattle)</a:t>
            </a:r>
          </a:p>
          <a:p>
            <a:r>
              <a:rPr lang="en-US" dirty="0"/>
              <a:t>2026-06-30</a:t>
            </a:r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6E1F07D-9C43-3CF1-BC4B-14B8202C03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755" t="13995" r="35560" b="66336"/>
          <a:stretch>
            <a:fillRect/>
          </a:stretch>
        </p:blipFill>
        <p:spPr>
          <a:xfrm>
            <a:off x="311285" y="5061186"/>
            <a:ext cx="2632954" cy="1348902"/>
          </a:xfrm>
          <a:prstGeom prst="rect">
            <a:avLst/>
          </a:prstGeom>
        </p:spPr>
      </p:pic>
      <p:pic>
        <p:nvPicPr>
          <p:cNvPr id="7" name="Picture 6" descr="Lux Veritatis,&#10;&#10;AI-generated content may be incorrect.">
            <a:extLst>
              <a:ext uri="{FF2B5EF4-FFF2-40B4-BE49-F238E27FC236}">
                <a16:creationId xmlns:a16="http://schemas.microsoft.com/office/drawing/2014/main" id="{527AD7B3-F798-0770-0C09-E396F28049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209599"/>
            <a:ext cx="1347282" cy="134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99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33958-2124-74CE-57A5-72B9F38FC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Agents Do?</a:t>
            </a:r>
          </a:p>
        </p:txBody>
      </p:sp>
      <p:pic>
        <p:nvPicPr>
          <p:cNvPr id="4" name="Picture 3" descr="The graph shows the success rate of various AI models in relation to their average successful cost, measured in cents.&#10;&#10;AI-generated content may be incorrect.">
            <a:extLst>
              <a:ext uri="{FF2B5EF4-FFF2-40B4-BE49-F238E27FC236}">
                <a16:creationId xmlns:a16="http://schemas.microsoft.com/office/drawing/2014/main" id="{E374AE5A-76CC-FD34-B32E-DD9ECA5CE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226" y="1582930"/>
            <a:ext cx="8105268" cy="48450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8DDC0C-F173-CC52-C436-3ACD07DAF88D}"/>
              </a:ext>
            </a:extLst>
          </p:cNvPr>
          <p:cNvSpPr txBox="1"/>
          <p:nvPr/>
        </p:nvSpPr>
        <p:spPr>
          <a:xfrm>
            <a:off x="9805481" y="365125"/>
            <a:ext cx="1755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Full Information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1289E0-AD68-3E17-0084-35C903D41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958DF-C1F4-ADF7-60F7-CAA22223D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98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72D73-06D9-6383-5EE8-29933BC83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E604BA-510E-FF64-EF48-55F9C85D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787" y="365125"/>
            <a:ext cx="10700426" cy="1325563"/>
          </a:xfrm>
        </p:spPr>
        <p:txBody>
          <a:bodyPr/>
          <a:lstStyle/>
          <a:p>
            <a:r>
              <a:rPr lang="en-US" dirty="0"/>
              <a:t>How Agents/LLM’s Are Currently Being Used…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AF462A-BD93-95B8-D511-D1DE6688D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841F4A-CE31-FA6F-9C11-E51C22B8B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A7A0CF0-9782-DB89-61E1-E025A1F9B6FD}"/>
              </a:ext>
            </a:extLst>
          </p:cNvPr>
          <p:cNvGrpSpPr/>
          <p:nvPr/>
        </p:nvGrpSpPr>
        <p:grpSpPr>
          <a:xfrm>
            <a:off x="929374" y="1308398"/>
            <a:ext cx="3206631" cy="2450842"/>
            <a:chOff x="929374" y="1308398"/>
            <a:chExt cx="3206631" cy="245084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D2FF551-A325-2E79-7B96-457B4499D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9374" y="1308398"/>
              <a:ext cx="3206631" cy="210312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836905F-5B5A-C707-6709-BB3158099557}"/>
                </a:ext>
              </a:extLst>
            </p:cNvPr>
            <p:cNvSpPr txBox="1"/>
            <p:nvPr/>
          </p:nvSpPr>
          <p:spPr>
            <a:xfrm>
              <a:off x="1457897" y="3389908"/>
              <a:ext cx="21762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Web/App Based Chat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108475-3F32-4467-CD49-EFC0C8BABA39}"/>
              </a:ext>
            </a:extLst>
          </p:cNvPr>
          <p:cNvGrpSpPr/>
          <p:nvPr/>
        </p:nvGrpSpPr>
        <p:grpSpPr>
          <a:xfrm>
            <a:off x="4442471" y="1308398"/>
            <a:ext cx="3360981" cy="2446297"/>
            <a:chOff x="4442471" y="1308398"/>
            <a:chExt cx="3360981" cy="244629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36E3D55-EFC2-48C6-663C-4523972D8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42471" y="1308398"/>
              <a:ext cx="3360981" cy="210312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88603C-E850-8D03-A0B5-2FD26637AC30}"/>
                </a:ext>
              </a:extLst>
            </p:cNvPr>
            <p:cNvSpPr txBox="1"/>
            <p:nvPr/>
          </p:nvSpPr>
          <p:spPr>
            <a:xfrm>
              <a:off x="4883168" y="3385363"/>
              <a:ext cx="24256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IDE Integration (</a:t>
              </a:r>
              <a:r>
                <a:rPr lang="en-US" dirty="0" err="1"/>
                <a:t>vscode</a:t>
              </a:r>
              <a:r>
                <a:rPr lang="en-US" dirty="0"/>
                <a:t>)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6D036D2-F77D-1DDD-1B7C-26FDCA4C107C}"/>
              </a:ext>
            </a:extLst>
          </p:cNvPr>
          <p:cNvGrpSpPr/>
          <p:nvPr/>
        </p:nvGrpSpPr>
        <p:grpSpPr>
          <a:xfrm>
            <a:off x="8153400" y="2705843"/>
            <a:ext cx="3730062" cy="2446297"/>
            <a:chOff x="8027907" y="1308398"/>
            <a:chExt cx="3730062" cy="244629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3DFB23D-A629-80E1-6280-8D7E371CC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7907" y="1308398"/>
              <a:ext cx="3730062" cy="210312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1B43AC4-3CFA-1F36-0CA9-C04878EC6B11}"/>
                </a:ext>
              </a:extLst>
            </p:cNvPr>
            <p:cNvSpPr txBox="1"/>
            <p:nvPr/>
          </p:nvSpPr>
          <p:spPr>
            <a:xfrm>
              <a:off x="8536893" y="3385363"/>
              <a:ext cx="27120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Direct API access in Python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FE68E9F-AC67-107A-07CE-D0A36968D491}"/>
              </a:ext>
            </a:extLst>
          </p:cNvPr>
          <p:cNvGrpSpPr/>
          <p:nvPr/>
        </p:nvGrpSpPr>
        <p:grpSpPr>
          <a:xfrm>
            <a:off x="4525797" y="3930528"/>
            <a:ext cx="3309432" cy="2435461"/>
            <a:chOff x="8008423" y="1308398"/>
            <a:chExt cx="3309432" cy="24354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DA30CE2-61C8-DE27-D186-03EDADD9D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12213" y="1308398"/>
              <a:ext cx="2732826" cy="210312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D64344D-5096-640C-786B-EDCC4C819A77}"/>
                </a:ext>
              </a:extLst>
            </p:cNvPr>
            <p:cNvSpPr txBox="1"/>
            <p:nvPr/>
          </p:nvSpPr>
          <p:spPr>
            <a:xfrm>
              <a:off x="8008423" y="3374527"/>
              <a:ext cx="3309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CLI Agentic Harness (codex/code)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7EB754F-B275-534B-DDEB-58FDE24586C4}"/>
              </a:ext>
            </a:extLst>
          </p:cNvPr>
          <p:cNvGrpSpPr/>
          <p:nvPr/>
        </p:nvGrpSpPr>
        <p:grpSpPr>
          <a:xfrm>
            <a:off x="865172" y="3928992"/>
            <a:ext cx="3407215" cy="2450842"/>
            <a:chOff x="8031144" y="1308398"/>
            <a:chExt cx="3407215" cy="245084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BC41614-E35D-3D44-F803-0E585B2E0D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44149" y="1308398"/>
              <a:ext cx="2909023" cy="210312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ECEDE3-F88A-3C94-E328-3AA48634C61F}"/>
                </a:ext>
              </a:extLst>
            </p:cNvPr>
            <p:cNvSpPr txBox="1"/>
            <p:nvPr/>
          </p:nvSpPr>
          <p:spPr>
            <a:xfrm>
              <a:off x="8031144" y="3389908"/>
              <a:ext cx="3407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App Agentic Harness (codex/code)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6EBC4671-2F58-63A4-CEA9-D70CD1A071C0}"/>
              </a:ext>
            </a:extLst>
          </p:cNvPr>
          <p:cNvSpPr/>
          <p:nvPr/>
        </p:nvSpPr>
        <p:spPr>
          <a:xfrm>
            <a:off x="8030817" y="2537791"/>
            <a:ext cx="4055166" cy="2696818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5F742C-E8B5-6A4A-A970-BA04A1363494}"/>
              </a:ext>
            </a:extLst>
          </p:cNvPr>
          <p:cNvSpPr/>
          <p:nvPr/>
        </p:nvSpPr>
        <p:spPr>
          <a:xfrm>
            <a:off x="929374" y="3759240"/>
            <a:ext cx="6874078" cy="2620594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3873E-1A82-1BFD-58A3-2DB61135E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 Are Headed?</a:t>
            </a:r>
          </a:p>
        </p:txBody>
      </p:sp>
      <p:pic>
        <p:nvPicPr>
          <p:cNvPr id="4" name="Picture 3" descr="The image depicts a software engineer, presumably named James, engaged in a project to develop a task-graph-based execution system for high energy physics data analysis, which is intended to be flexible, efficient, and specifically tailored for use with high-performance computing systems and data structures common in high energy physics.&#10;&#10;AI-generated content may be incorrect.">
            <a:extLst>
              <a:ext uri="{FF2B5EF4-FFF2-40B4-BE49-F238E27FC236}">
                <a16:creationId xmlns:a16="http://schemas.microsoft.com/office/drawing/2014/main" id="{5C6FA544-7955-2AF1-469C-AF90B73EB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63" y="1588956"/>
            <a:ext cx="5181537" cy="4815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90539F-4B4D-048B-34A2-3889EDC4BD10}"/>
              </a:ext>
            </a:extLst>
          </p:cNvPr>
          <p:cNvSpPr txBox="1"/>
          <p:nvPr/>
        </p:nvSpPr>
        <p:spPr>
          <a:xfrm>
            <a:off x="6640750" y="378200"/>
            <a:ext cx="49335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Lindsey Gray (Fermilab):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Needed an efficient way to build DAG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For scale of a full physics analysis w/systematics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Frustrated with Open-Source solutions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Wrote a 4-page description</a:t>
            </a:r>
            <a:r>
              <a:rPr lang="en-US" dirty="0"/>
              <a:t> of what he wanted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AF4361-EFA2-C79E-D91A-7FA11113DA7E}"/>
              </a:ext>
            </a:extLst>
          </p:cNvPr>
          <p:cNvSpPr txBox="1"/>
          <p:nvPr/>
        </p:nvSpPr>
        <p:spPr>
          <a:xfrm>
            <a:off x="6640750" y="2444931"/>
            <a:ext cx="53242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Claude Code Delivered: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Used up a month’s of a $20 credit and cost an extra $90 USD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Generated a minimal functional product (needs further work) – </a:t>
            </a:r>
            <a:r>
              <a:rPr lang="en-US" b="1" dirty="0">
                <a:solidFill>
                  <a:schemeClr val="accent2"/>
                </a:solidFill>
              </a:rPr>
              <a:t>outcome not decided</a:t>
            </a:r>
            <a:r>
              <a:rPr lang="en-US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Repo of the code</a:t>
            </a:r>
            <a:r>
              <a:rPr lang="en-US" dirty="0"/>
              <a:t> (written with tests)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And then wrote a talk to describe its work</a:t>
            </a:r>
          </a:p>
        </p:txBody>
      </p:sp>
      <p:pic>
        <p:nvPicPr>
          <p:cNvPr id="9" name="Picture 8" descr="The image describes key principles of Graphed, a data structure for efficient graph manipulation, emphasizing principles like reducing graph complexity, ensuring reproducibility, and promoting type inference and format interoperability.&#10;&#10;AI-generated content may be incorrect.">
            <a:extLst>
              <a:ext uri="{FF2B5EF4-FFF2-40B4-BE49-F238E27FC236}">
                <a16:creationId xmlns:a16="http://schemas.microsoft.com/office/drawing/2014/main" id="{C81916D1-8502-8E73-AFB1-56AB424E40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750" y="4572024"/>
            <a:ext cx="5120789" cy="22452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F5F78B-EA5A-B02F-C3AB-0B16ADC737B3}"/>
              </a:ext>
            </a:extLst>
          </p:cNvPr>
          <p:cNvSpPr txBox="1"/>
          <p:nvPr/>
        </p:nvSpPr>
        <p:spPr>
          <a:xfrm>
            <a:off x="2470825" y="6404042"/>
            <a:ext cx="1911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“Coding by spec”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F6C0366-C842-3DFA-EED2-44855CDA0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72B982E-7080-AB0D-E362-2801E7326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95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521A1-2F5F-6111-5A8D-AAC67B871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Could we do a physics analysis like this?</a:t>
            </a:r>
          </a:p>
        </p:txBody>
      </p:sp>
      <p:pic>
        <p:nvPicPr>
          <p:cNvPr id="4" name="Picture 3" descr="The document describes a proof-of-concept framework where AI agents can independently perform significant parts of a high energy physics analysis pipeline, including data selection, uncertainty quantification, and even drafting research papers.&#10;&#10;AI-generated content may be incorrect.">
            <a:extLst>
              <a:ext uri="{FF2B5EF4-FFF2-40B4-BE49-F238E27FC236}">
                <a16:creationId xmlns:a16="http://schemas.microsoft.com/office/drawing/2014/main" id="{0BFB431D-361A-8BD9-EABF-F90E858AD0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9694" y="1621278"/>
            <a:ext cx="2822794" cy="36228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866B7E-F0FC-BE52-D542-5F5E74860CB9}"/>
              </a:ext>
            </a:extLst>
          </p:cNvPr>
          <p:cNvSpPr txBox="1"/>
          <p:nvPr/>
        </p:nvSpPr>
        <p:spPr>
          <a:xfrm>
            <a:off x="10056307" y="1258433"/>
            <a:ext cx="82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hlinkClick r:id="rId3"/>
              </a:rPr>
              <a:t>arxiv</a:t>
            </a:r>
            <a:endParaRPr lang="en-US" dirty="0"/>
          </a:p>
        </p:txBody>
      </p:sp>
      <p:pic>
        <p:nvPicPr>
          <p:cNvPr id="8" name="Picture 7" descr="The diagram illustrates a structured workflow for an autonomous HEP analysis framework, detailing sequential phases including objective setting, strategy selection, data analysis, and result interpretation, all with built-in review and quality checks.&#10;&#10;AI-generated content may be incorrect.">
            <a:extLst>
              <a:ext uri="{FF2B5EF4-FFF2-40B4-BE49-F238E27FC236}">
                <a16:creationId xmlns:a16="http://schemas.microsoft.com/office/drawing/2014/main" id="{E415EE88-72E2-7356-16BF-0390A3D381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417" y="1376211"/>
            <a:ext cx="4581143" cy="51166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020E2F-C122-1A3B-D508-47302904F107}"/>
              </a:ext>
            </a:extLst>
          </p:cNvPr>
          <p:cNvSpPr txBox="1"/>
          <p:nvPr/>
        </p:nvSpPr>
        <p:spPr>
          <a:xfrm>
            <a:off x="5660078" y="1750979"/>
            <a:ext cx="3223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appendix of this paper as lengthy prompts describing ~8 different analyses…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375ADF-60A9-7E95-5D89-C0C3DDBAD531}"/>
              </a:ext>
            </a:extLst>
          </p:cNvPr>
          <p:cNvSpPr txBox="1"/>
          <p:nvPr/>
        </p:nvSpPr>
        <p:spPr>
          <a:xfrm>
            <a:off x="5660078" y="2967335"/>
            <a:ext cx="3223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framework gets them done…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2EAA58-ABD2-4BBB-B12A-81D16FB29B92}"/>
              </a:ext>
            </a:extLst>
          </p:cNvPr>
          <p:cNvSpPr txBox="1"/>
          <p:nvPr/>
        </p:nvSpPr>
        <p:spPr>
          <a:xfrm>
            <a:off x="5660078" y="4306509"/>
            <a:ext cx="3223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They aren’t publication quality yet…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00B22E5-9CDF-0F6A-A424-6139097E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EA1998F-B2B9-A343-FEF4-250463001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19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C894D-7309-D765-640D-C3AF6F95F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he image depicts a conceptual diagram for Agentic Al, highlighting the evolution of automated agent-driven workflows across various domains, the necessity for standardized benchmarks and validation, and the development of a repository for sharing and improving these workflows.&#10;&#10;AI-generated content may be incorrect.">
            <a:extLst>
              <a:ext uri="{FF2B5EF4-FFF2-40B4-BE49-F238E27FC236}">
                <a16:creationId xmlns:a16="http://schemas.microsoft.com/office/drawing/2014/main" id="{6EF25211-2F2B-D152-F6E4-54F58A735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F8B1A1-E2B5-5DCC-17BA-2B01EB13BF62}"/>
              </a:ext>
            </a:extLst>
          </p:cNvPr>
          <p:cNvSpPr txBox="1"/>
          <p:nvPr/>
        </p:nvSpPr>
        <p:spPr>
          <a:xfrm>
            <a:off x="8385830" y="180459"/>
            <a:ext cx="3806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From Bose/Elmer talk this morning…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6A673-5187-4536-6D74-CEBE0CDC6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84833-9054-C7F9-B41B-39AFDB9D4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5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360C-E4E5-8491-203A-F539EFD61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Agents More Powerful…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3EDA81-1475-1357-D7CA-CD8C0450F10D}"/>
              </a:ext>
            </a:extLst>
          </p:cNvPr>
          <p:cNvSpPr txBox="1"/>
          <p:nvPr/>
        </p:nvSpPr>
        <p:spPr>
          <a:xfrm>
            <a:off x="838200" y="1867711"/>
            <a:ext cx="1286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AI-ready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C5542F-135C-A3B0-7881-3A42EFD34160}"/>
              </a:ext>
            </a:extLst>
          </p:cNvPr>
          <p:cNvSpPr txBox="1"/>
          <p:nvPr/>
        </p:nvSpPr>
        <p:spPr>
          <a:xfrm>
            <a:off x="1280415" y="2413337"/>
            <a:ext cx="46376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Bridge between the more traditional world and Agents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Making interfaces and API’s easily consumable by LLMs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LLM’s 	ask different questions than we code an API too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LLM’s do inject some randomness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Important sequences should be encoded for use by a LLM.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Expose to a LLM via MCP or command 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Build facilities able to run agents in an experiment’s set environment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1B9659-D0B6-446D-829E-194FCD489CF2}"/>
              </a:ext>
            </a:extLst>
          </p:cNvPr>
          <p:cNvSpPr txBox="1"/>
          <p:nvPr/>
        </p:nvSpPr>
        <p:spPr>
          <a:xfrm>
            <a:off x="6134911" y="1867711"/>
            <a:ext cx="1352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AI-native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EABEF8-A811-C29F-A397-535B6B256966}"/>
              </a:ext>
            </a:extLst>
          </p:cNvPr>
          <p:cNvSpPr txBox="1"/>
          <p:nvPr/>
        </p:nvSpPr>
        <p:spPr>
          <a:xfrm>
            <a:off x="6577126" y="2413337"/>
            <a:ext cx="53279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System designed from the ground up to work with LLMs.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Analysis System, Detector and Accelerator Aids (and maybe controls)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Requires trust, benchmarks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92FF99-093C-2CBB-A49C-B9D17725134A}"/>
              </a:ext>
            </a:extLst>
          </p:cNvPr>
          <p:cNvSpPr txBox="1"/>
          <p:nvPr/>
        </p:nvSpPr>
        <p:spPr>
          <a:xfrm>
            <a:off x="7062281" y="4597940"/>
            <a:ext cx="3067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lot more potential benefit…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EACCC1-0D10-5E05-E28A-42151B2F1292}"/>
              </a:ext>
            </a:extLst>
          </p:cNvPr>
          <p:cNvSpPr txBox="1"/>
          <p:nvPr/>
        </p:nvSpPr>
        <p:spPr>
          <a:xfrm>
            <a:off x="9091791" y="4967272"/>
            <a:ext cx="1819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… a lot more risk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06EAD9-1BB8-91D3-4D69-F4B2C3BA8CED}"/>
              </a:ext>
            </a:extLst>
          </p:cNvPr>
          <p:cNvSpPr txBox="1"/>
          <p:nvPr/>
        </p:nvSpPr>
        <p:spPr>
          <a:xfrm>
            <a:off x="1079377" y="5913618"/>
            <a:ext cx="365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Should help automate processes…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BA7F6F-0DAE-EFB3-439E-B70380F38D14}"/>
              </a:ext>
            </a:extLst>
          </p:cNvPr>
          <p:cNvSpPr txBox="1"/>
          <p:nvPr/>
        </p:nvSpPr>
        <p:spPr>
          <a:xfrm>
            <a:off x="3067062" y="6237554"/>
            <a:ext cx="2425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… even without Agents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EE73D9F-2ABB-A00A-A9D1-9D68CB9EA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74727187-CFA8-B864-265C-B064E2F52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41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DD07A-1E8D-E946-656B-4CCE1A569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For Thought…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A93974-31C4-C7CB-7A8E-7EF82736EE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LLM’s and Agents must now be taken seriously</a:t>
            </a:r>
          </a:p>
          <a:p>
            <a:r>
              <a:rPr lang="en-US" dirty="0"/>
              <a:t>Capable of contributing to:</a:t>
            </a:r>
          </a:p>
          <a:p>
            <a:pPr lvl="1"/>
            <a:r>
              <a:rPr lang="en-US" dirty="0"/>
              <a:t>Complex software development</a:t>
            </a:r>
          </a:p>
          <a:p>
            <a:pPr lvl="1"/>
            <a:r>
              <a:rPr lang="en-US" dirty="0"/>
              <a:t>Physics Analysis</a:t>
            </a:r>
          </a:p>
          <a:p>
            <a:pPr lvl="1"/>
            <a:r>
              <a:rPr lang="en-US" dirty="0"/>
              <a:t>With the right </a:t>
            </a:r>
            <a:r>
              <a:rPr lang="en-US" dirty="0">
                <a:solidFill>
                  <a:schemeClr val="accent2"/>
                </a:solidFill>
              </a:rPr>
              <a:t>guidance</a:t>
            </a:r>
          </a:p>
          <a:p>
            <a:r>
              <a:rPr lang="en-US" dirty="0"/>
              <a:t>Guidance</a:t>
            </a:r>
          </a:p>
          <a:p>
            <a:pPr lvl="1"/>
            <a:r>
              <a:rPr lang="en-US" dirty="0"/>
              <a:t>This is where the real intellectual effort will be invested in the next year</a:t>
            </a:r>
          </a:p>
          <a:p>
            <a:pPr lvl="1"/>
            <a:r>
              <a:rPr lang="en-US" dirty="0"/>
              <a:t>How do we put together will vary depending on the systems we are using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40513A-3BD0-AB7B-1F24-109D072BD6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 have glossed over lots of issues</a:t>
            </a:r>
          </a:p>
          <a:p>
            <a:pPr lvl="1"/>
            <a:r>
              <a:rPr lang="en-US" dirty="0"/>
              <a:t>How does this change a collaboration</a:t>
            </a:r>
          </a:p>
          <a:p>
            <a:pPr lvl="1"/>
            <a:r>
              <a:rPr lang="en-US" dirty="0"/>
              <a:t>Access for all members of a collaboration</a:t>
            </a:r>
          </a:p>
          <a:p>
            <a:pPr lvl="1"/>
            <a:r>
              <a:rPr lang="en-US" dirty="0"/>
              <a:t>Trust, Validation, etc.</a:t>
            </a:r>
          </a:p>
          <a:p>
            <a:r>
              <a:rPr lang="en-US" dirty="0"/>
              <a:t>There are technical solutions to address some of this</a:t>
            </a:r>
          </a:p>
          <a:p>
            <a:pPr lvl="1"/>
            <a:r>
              <a:rPr lang="en-US" dirty="0"/>
              <a:t>Benchmarks</a:t>
            </a:r>
          </a:p>
          <a:p>
            <a:pPr lvl="1"/>
            <a:r>
              <a:rPr lang="en-US" dirty="0"/>
              <a:t>Human in the loop</a:t>
            </a:r>
          </a:p>
          <a:p>
            <a:pPr lvl="1"/>
            <a:r>
              <a:rPr lang="en-US" dirty="0"/>
              <a:t>Local LLM’s for the collaboration</a:t>
            </a:r>
          </a:p>
          <a:p>
            <a:pPr lvl="1"/>
            <a:r>
              <a:rPr lang="en-US" dirty="0"/>
              <a:t>… But nothing makes them go away entirely</a:t>
            </a:r>
          </a:p>
          <a:p>
            <a:r>
              <a:rPr lang="en-US" dirty="0"/>
              <a:t>Join CLARIPHY slack (send almost anyone email), </a:t>
            </a:r>
            <a:r>
              <a:rPr lang="en-US" dirty="0" err="1"/>
              <a:t>joinn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#agent-analysis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325929-804D-2FCC-672F-CE30DF159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F4AFED-97C7-EB99-E56C-EA23DE324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36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3EA69-A98D-A32A-45EC-260FD2CDA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Classifying The Landscape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36B8F68-A7F4-5F8D-B5C8-14A693CACB3A}"/>
              </a:ext>
            </a:extLst>
          </p:cNvPr>
          <p:cNvSpPr/>
          <p:nvPr/>
        </p:nvSpPr>
        <p:spPr>
          <a:xfrm>
            <a:off x="5814391" y="1557129"/>
            <a:ext cx="563217" cy="56321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C7D597-7133-B99A-E29F-57AD2B6319FE}"/>
              </a:ext>
            </a:extLst>
          </p:cNvPr>
          <p:cNvSpPr/>
          <p:nvPr/>
        </p:nvSpPr>
        <p:spPr>
          <a:xfrm>
            <a:off x="1278834" y="2388058"/>
            <a:ext cx="2054087" cy="10866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Models We Build Ourselves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2C3CDC0-384F-77AB-4B6D-E2F6860FC9E2}"/>
              </a:ext>
            </a:extLst>
          </p:cNvPr>
          <p:cNvSpPr/>
          <p:nvPr/>
        </p:nvSpPr>
        <p:spPr>
          <a:xfrm>
            <a:off x="7732643" y="2388057"/>
            <a:ext cx="2054087" cy="10866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Frontier Level Large Language Models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B595759-85F6-49F4-0624-AF6A3833A367}"/>
              </a:ext>
            </a:extLst>
          </p:cNvPr>
          <p:cNvCxnSpPr>
            <a:cxnSpLocks/>
            <a:stCxn id="3" idx="3"/>
            <a:endCxn id="4" idx="0"/>
          </p:cNvCxnSpPr>
          <p:nvPr/>
        </p:nvCxnSpPr>
        <p:spPr>
          <a:xfrm flipH="1">
            <a:off x="2305878" y="2037865"/>
            <a:ext cx="3590994" cy="3501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AB85BBB-8479-D43B-1666-E962212F19BC}"/>
              </a:ext>
            </a:extLst>
          </p:cNvPr>
          <p:cNvCxnSpPr>
            <a:cxnSpLocks/>
            <a:stCxn id="3" idx="5"/>
            <a:endCxn id="6" idx="0"/>
          </p:cNvCxnSpPr>
          <p:nvPr/>
        </p:nvCxnSpPr>
        <p:spPr>
          <a:xfrm>
            <a:off x="6295127" y="2037865"/>
            <a:ext cx="2464560" cy="3501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4450CEF-9A9C-A8E4-BCD4-6316E18C9467}"/>
              </a:ext>
            </a:extLst>
          </p:cNvPr>
          <p:cNvSpPr/>
          <p:nvPr/>
        </p:nvSpPr>
        <p:spPr>
          <a:xfrm>
            <a:off x="5896873" y="4128053"/>
            <a:ext cx="2558360" cy="11728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Coding Agents/ Assistants, documentation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081A19-046B-2970-2F32-CC654E828D8B}"/>
              </a:ext>
            </a:extLst>
          </p:cNvPr>
          <p:cNvSpPr/>
          <p:nvPr/>
        </p:nvSpPr>
        <p:spPr>
          <a:xfrm>
            <a:off x="9432235" y="4128053"/>
            <a:ext cx="1921565" cy="11728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Agents</a:t>
            </a:r>
          </a:p>
          <a:p>
            <a:pPr algn="ctr"/>
            <a:r>
              <a:rPr lang="en-US" dirty="0"/>
              <a:t>(AI-native)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F2F51BE-587A-DC4B-7AD8-BF7B73F58303}"/>
              </a:ext>
            </a:extLst>
          </p:cNvPr>
          <p:cNvCxnSpPr>
            <a:cxnSpLocks/>
            <a:stCxn id="6" idx="2"/>
            <a:endCxn id="11" idx="0"/>
          </p:cNvCxnSpPr>
          <p:nvPr/>
        </p:nvCxnSpPr>
        <p:spPr>
          <a:xfrm flipH="1">
            <a:off x="7176053" y="3474736"/>
            <a:ext cx="1583634" cy="6533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2BE73C8-C730-CA42-ADDA-3989293067F4}"/>
              </a:ext>
            </a:extLst>
          </p:cNvPr>
          <p:cNvCxnSpPr>
            <a:cxnSpLocks/>
            <a:stCxn id="6" idx="2"/>
            <a:endCxn id="13" idx="0"/>
          </p:cNvCxnSpPr>
          <p:nvPr/>
        </p:nvCxnSpPr>
        <p:spPr>
          <a:xfrm>
            <a:off x="8759687" y="3474736"/>
            <a:ext cx="1633331" cy="6533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60800C5-A731-F078-0CF6-6259CF541A2A}"/>
              </a:ext>
            </a:extLst>
          </p:cNvPr>
          <p:cNvSpPr txBox="1"/>
          <p:nvPr/>
        </p:nvSpPr>
        <p:spPr>
          <a:xfrm>
            <a:off x="580978" y="5282624"/>
            <a:ext cx="52293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We need to think about each category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Different resources, usage, rate of evolution,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Different effects on the collaboration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Interactions with our current tools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AC146C-A651-D46B-9CFB-4AB5DE6E1283}"/>
              </a:ext>
            </a:extLst>
          </p:cNvPr>
          <p:cNvSpPr txBox="1"/>
          <p:nvPr/>
        </p:nvSpPr>
        <p:spPr>
          <a:xfrm>
            <a:off x="1527488" y="3574631"/>
            <a:ext cx="421715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Event Selection &amp; Classification</a:t>
            </a:r>
          </a:p>
          <a:p>
            <a:r>
              <a:rPr lang="en-US" sz="1400"/>
              <a:t>ML based Reconstruction</a:t>
            </a:r>
          </a:p>
          <a:p>
            <a:r>
              <a:rPr lang="en-US" sz="1400"/>
              <a:t>Generative Models for Simulation</a:t>
            </a:r>
          </a:p>
          <a:p>
            <a:r>
              <a:rPr lang="en-US" sz="1400"/>
              <a:t>Fast ML for Trigger</a:t>
            </a:r>
          </a:p>
          <a:p>
            <a:r>
              <a:rPr lang="en-US" sz="1400"/>
              <a:t>Calibration</a:t>
            </a:r>
          </a:p>
          <a:p>
            <a:r>
              <a:rPr lang="en-US" sz="1400"/>
              <a:t>Anomaly detection (operations, DQ, analysis)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6D3706-569B-F31C-D540-BEC1F98D09A8}"/>
              </a:ext>
            </a:extLst>
          </p:cNvPr>
          <p:cNvSpPr txBox="1"/>
          <p:nvPr/>
        </p:nvSpPr>
        <p:spPr>
          <a:xfrm>
            <a:off x="6095999" y="5348982"/>
            <a:ext cx="28889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Coding agents / LLMs</a:t>
            </a:r>
          </a:p>
          <a:p>
            <a:r>
              <a:rPr lang="en-US" sz="1400"/>
              <a:t>Information retrieval</a:t>
            </a:r>
          </a:p>
          <a:p>
            <a:r>
              <a:rPr lang="en-US" sz="1400"/>
              <a:t>Text review, summarization, writing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8D7F6B5-0159-C0E7-81C3-35389221E598}"/>
              </a:ext>
            </a:extLst>
          </p:cNvPr>
          <p:cNvSpPr txBox="1"/>
          <p:nvPr/>
        </p:nvSpPr>
        <p:spPr>
          <a:xfrm>
            <a:off x="9564757" y="5405736"/>
            <a:ext cx="246159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Agentic workflows</a:t>
            </a:r>
          </a:p>
          <a:p>
            <a:r>
              <a:rPr lang="en-US" sz="1400" dirty="0"/>
              <a:t>Tool-use</a:t>
            </a:r>
          </a:p>
          <a:p>
            <a:r>
              <a:rPr lang="en-US" sz="1400" dirty="0"/>
              <a:t>Physics Analysis Automation</a:t>
            </a:r>
          </a:p>
          <a:p>
            <a:r>
              <a:rPr lang="en-US" sz="1400" dirty="0"/>
              <a:t>Planning, Data Prep, Detectors, etc.</a:t>
            </a:r>
          </a:p>
        </p:txBody>
      </p:sp>
      <p:sp>
        <p:nvSpPr>
          <p:cNvPr id="41" name="Footer Placeholder 40">
            <a:extLst>
              <a:ext uri="{FF2B5EF4-FFF2-40B4-BE49-F238E27FC236}">
                <a16:creationId xmlns:a16="http://schemas.microsoft.com/office/drawing/2014/main" id="{D04D84C2-9EA2-836A-33C2-729F4AF89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42" name="Slide Number Placeholder 41">
            <a:extLst>
              <a:ext uri="{FF2B5EF4-FFF2-40B4-BE49-F238E27FC236}">
                <a16:creationId xmlns:a16="http://schemas.microsoft.com/office/drawing/2014/main" id="{C3D16BE1-B9D4-6C65-E1A5-98B8E918D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EA4E-CCFA-4DDF-B5B3-69B42B102F4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11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1630-5474-7770-5E19-092C68D28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Agent</a:t>
            </a:r>
          </a:p>
        </p:txBody>
      </p:sp>
      <p:pic>
        <p:nvPicPr>
          <p:cNvPr id="8" name="Picture 7" descr="The diagram illustrates a structured ecosystem of various analytics tools and technologies, including programming languages, data visualization tools, and machine learning models.&#10;&#10;AI-generated content may be incorrect.">
            <a:extLst>
              <a:ext uri="{FF2B5EF4-FFF2-40B4-BE49-F238E27FC236}">
                <a16:creationId xmlns:a16="http://schemas.microsoft.com/office/drawing/2014/main" id="{65650AA7-68AD-C14F-5DC5-9E4192192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748B9B-344A-9035-F142-B5E03B3215E8}"/>
              </a:ext>
            </a:extLst>
          </p:cNvPr>
          <p:cNvSpPr txBox="1"/>
          <p:nvPr/>
        </p:nvSpPr>
        <p:spPr>
          <a:xfrm>
            <a:off x="3573294" y="1206229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LLM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9783667-0D3B-42E7-1406-9885319C1DE3}"/>
              </a:ext>
            </a:extLst>
          </p:cNvPr>
          <p:cNvCxnSpPr>
            <a:stCxn id="9" idx="1"/>
          </p:cNvCxnSpPr>
          <p:nvPr/>
        </p:nvCxnSpPr>
        <p:spPr>
          <a:xfrm flipH="1">
            <a:off x="2704289" y="1390895"/>
            <a:ext cx="869005" cy="11901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4F15BD5-4846-17F7-ED2F-198F6A8EC662}"/>
              </a:ext>
            </a:extLst>
          </p:cNvPr>
          <p:cNvSpPr txBox="1"/>
          <p:nvPr/>
        </p:nvSpPr>
        <p:spPr>
          <a:xfrm>
            <a:off x="8167992" y="5145932"/>
            <a:ext cx="1348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“Agent”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54F50AA-BD97-6100-CF91-C02CEA142F68}"/>
              </a:ext>
            </a:extLst>
          </p:cNvPr>
          <p:cNvCxnSpPr/>
          <p:nvPr/>
        </p:nvCxnSpPr>
        <p:spPr>
          <a:xfrm flipH="1" flipV="1">
            <a:off x="7354111" y="4468238"/>
            <a:ext cx="810638" cy="8560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B3A18450-8610-76F7-E929-6374C58A7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E892745-90C0-A91E-3D7B-01064BD0D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6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FD008-D401-AC54-EA2F-1C6D1FB35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59BF6A6-6FF2-FCFD-A98F-65895138E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Good Is The Engine?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8E4C80-871E-BB32-3BB7-2807AC241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7FC7C6-DA9B-2FA5-B526-74D91F86E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F377-2DF4-471D-9DFF-6135395827B8}" type="slidenum">
              <a:rPr lang="en-US" smtClean="0"/>
              <a:t>4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3A0447-E872-B53B-7FB5-21ABB5E77A7F}"/>
              </a:ext>
            </a:extLst>
          </p:cNvPr>
          <p:cNvSpPr txBox="1"/>
          <p:nvPr/>
        </p:nvSpPr>
        <p:spPr>
          <a:xfrm>
            <a:off x="838200" y="2637920"/>
            <a:ext cx="60554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Plot the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reconstructed top quark pair mass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in events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with one charged lepton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in the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rucio dataset &lt;z-prime-mc-3000-gev&gt;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FDF09BA-CB96-A0ED-8A42-F55EFFC0781B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2431915" y="2146570"/>
            <a:ext cx="4557672" cy="7198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F516608-D060-BC2C-6856-07DD6126CDA9}"/>
              </a:ext>
            </a:extLst>
          </p:cNvPr>
          <p:cNvSpPr txBox="1"/>
          <p:nvPr/>
        </p:nvSpPr>
        <p:spPr>
          <a:xfrm>
            <a:off x="6989587" y="1961904"/>
            <a:ext cx="2327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we want: a Plot!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001A3DD-0586-EC7C-988D-AA522EFB7EB6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5531796" y="2822586"/>
            <a:ext cx="1457790" cy="4558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BF42EA-2455-94D4-4824-5DE352CDB9CD}"/>
                  </a:ext>
                </a:extLst>
              </p:cNvPr>
              <p:cNvSpPr txBox="1"/>
              <p:nvPr/>
            </p:nvSpPr>
            <p:spPr>
              <a:xfrm>
                <a:off x="6989586" y="2637920"/>
                <a:ext cx="18687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What to plot: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acc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EBF42EA-2455-94D4-4824-5DE352CDB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586" y="2637920"/>
                <a:ext cx="1868717" cy="369332"/>
              </a:xfrm>
              <a:prstGeom prst="rect">
                <a:avLst/>
              </a:prstGeom>
              <a:blipFill>
                <a:blip r:embed="rId2"/>
                <a:stretch>
                  <a:fillRect l="-2941" t="-8333" r="-7516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C0DA9DE9-82E9-8B80-3F9C-D9FD4A819885}"/>
              </a:ext>
            </a:extLst>
          </p:cNvPr>
          <p:cNvSpPr txBox="1"/>
          <p:nvPr/>
        </p:nvSpPr>
        <p:spPr>
          <a:xfrm>
            <a:off x="6989586" y="3821119"/>
            <a:ext cx="3652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Final State Topology: semi-leptonic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8BA1B9B-8A79-06F9-BA87-BB5DA2EBD46C}"/>
              </a:ext>
            </a:extLst>
          </p:cNvPr>
          <p:cNvCxnSpPr>
            <a:endCxn id="19" idx="1"/>
          </p:cNvCxnSpPr>
          <p:nvPr/>
        </p:nvCxnSpPr>
        <p:spPr>
          <a:xfrm>
            <a:off x="4208834" y="3981855"/>
            <a:ext cx="2780752" cy="239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4F54C00-75CA-2E7E-DF78-D4FD71ACC826}"/>
              </a:ext>
            </a:extLst>
          </p:cNvPr>
          <p:cNvSpPr txBox="1"/>
          <p:nvPr/>
        </p:nvSpPr>
        <p:spPr>
          <a:xfrm>
            <a:off x="6989586" y="4820279"/>
            <a:ext cx="33196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What Data: ATLAS Open Data</a:t>
            </a:r>
          </a:p>
          <a:p>
            <a:pPr algn="ctr"/>
            <a:r>
              <a:rPr lang="en-US" sz="1200" dirty="0"/>
              <a:t>(actual rucio did here)</a:t>
            </a:r>
            <a:endParaRPr lang="en-US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9AD12D-6D9F-9575-C6B9-D380405055ED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5959813" y="4681801"/>
            <a:ext cx="1029773" cy="4154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973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A476D-0EBC-7239-8A5F-5FAA7B781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8EDCAB0-4719-AA5B-B866-81F2025F3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Good Is The Engine?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4CE276-30D4-5C07-409B-89F2DE2C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F66191-E243-FC5F-BAA2-97E1029AC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F377-2DF4-471D-9DFF-6135395827B8}" type="slidenum">
              <a:rPr lang="en-US" smtClean="0"/>
              <a:t>5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94D2DA-060A-A29D-6D01-04B632A7CC40}"/>
              </a:ext>
            </a:extLst>
          </p:cNvPr>
          <p:cNvSpPr txBox="1"/>
          <p:nvPr/>
        </p:nvSpPr>
        <p:spPr>
          <a:xfrm>
            <a:off x="838201" y="1961904"/>
            <a:ext cx="2327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What we want: a Plot!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1728094-78BA-C330-1F16-558A554DBEF0}"/>
                  </a:ext>
                </a:extLst>
              </p:cNvPr>
              <p:cNvSpPr txBox="1"/>
              <p:nvPr/>
            </p:nvSpPr>
            <p:spPr>
              <a:xfrm>
                <a:off x="838200" y="2637920"/>
                <a:ext cx="18687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What to plot: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acc>
                          <m:accPr>
                            <m:chr m:val="̅"/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acc>
                      </m:sub>
                    </m:sSub>
                  </m:oMath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1728094-78BA-C330-1F16-558A554DB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637920"/>
                <a:ext cx="1868717" cy="369332"/>
              </a:xfrm>
              <a:prstGeom prst="rect">
                <a:avLst/>
              </a:prstGeom>
              <a:blipFill>
                <a:blip r:embed="rId2"/>
                <a:stretch>
                  <a:fillRect l="-2941" t="-8333" r="-7516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176DE49C-044D-0C18-FEAC-4F0FD7E09AEB}"/>
              </a:ext>
            </a:extLst>
          </p:cNvPr>
          <p:cNvSpPr txBox="1"/>
          <p:nvPr/>
        </p:nvSpPr>
        <p:spPr>
          <a:xfrm>
            <a:off x="838200" y="3821119"/>
            <a:ext cx="3652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Final State Topology: semi-leptonic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85452B-5C4C-CEDC-F596-C8C2EE98FDDE}"/>
              </a:ext>
            </a:extLst>
          </p:cNvPr>
          <p:cNvSpPr txBox="1"/>
          <p:nvPr/>
        </p:nvSpPr>
        <p:spPr>
          <a:xfrm>
            <a:off x="838200" y="4820279"/>
            <a:ext cx="33196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In What Data: ATLAS Open Data</a:t>
            </a:r>
          </a:p>
          <a:p>
            <a:pPr algn="ctr"/>
            <a:r>
              <a:rPr lang="en-US" sz="1200" dirty="0">
                <a:solidFill>
                  <a:schemeClr val="accent2"/>
                </a:solidFill>
              </a:rPr>
              <a:t>(actual rucio did here)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D991366-B2EF-777D-7E5E-5FD76E11B616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3028545" y="2773573"/>
            <a:ext cx="3813242" cy="6378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7DB29CE-08E1-7DEC-3A49-0A4B0FBDF6F6}"/>
              </a:ext>
            </a:extLst>
          </p:cNvPr>
          <p:cNvCxnSpPr>
            <a:cxnSpLocks/>
            <a:stCxn id="19" idx="3"/>
            <a:endCxn id="13" idx="1"/>
          </p:cNvCxnSpPr>
          <p:nvPr/>
        </p:nvCxnSpPr>
        <p:spPr>
          <a:xfrm flipV="1">
            <a:off x="4490867" y="3411425"/>
            <a:ext cx="2350920" cy="5943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B05642A-F7AF-4FCA-FC35-124AEF467927}"/>
                  </a:ext>
                </a:extLst>
              </p:cNvPr>
              <p:cNvSpPr txBox="1"/>
              <p:nvPr/>
            </p:nvSpPr>
            <p:spPr>
              <a:xfrm>
                <a:off x="6841787" y="2672761"/>
                <a:ext cx="3641766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/>
                  <a:t>One top decays to all-jets</a:t>
                </a:r>
              </a:p>
              <a:p>
                <a:pPr marL="342900" indent="-342900">
                  <a:buAutoNum type="arabicPeriod"/>
                </a:pPr>
                <a:r>
                  <a:rPr lang="en-US" dirty="0"/>
                  <a:t>Second semi-leptonically</a:t>
                </a:r>
              </a:p>
              <a:p>
                <a:pPr marL="342900" indent="-342900">
                  <a:buAutoNum type="arabicPeriod"/>
                </a:pPr>
                <a:r>
                  <a:rPr lang="en-US" dirty="0"/>
                  <a:t>Event Selection Cuts</a:t>
                </a:r>
              </a:p>
              <a:p>
                <a:pPr marL="342900" indent="-342900">
                  <a:buAutoNum type="arabicPeriod"/>
                </a:pPr>
                <a:r>
                  <a:rPr lang="en-US" dirty="0"/>
                  <a:t>Deal with jet combinatorics</a:t>
                </a:r>
              </a:p>
              <a:p>
                <a:pPr marL="342900" indent="-342900">
                  <a:buAutoNum type="arabicPeriod"/>
                </a:pPr>
                <a:r>
                  <a:rPr lang="en-US" dirty="0"/>
                  <a:t>Deal with neutrino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dirty="0"/>
                  <a:t> ambiguity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B05642A-F7AF-4FCA-FC35-124AEF4679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787" y="2672761"/>
                <a:ext cx="3641766" cy="1477328"/>
              </a:xfrm>
              <a:prstGeom prst="rect">
                <a:avLst/>
              </a:prstGeom>
              <a:blipFill>
                <a:blip r:embed="rId3"/>
                <a:stretch>
                  <a:fillRect l="-1505" t="-2058" r="-502"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2549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C3CBE71-8AE1-20FB-FDD0-359581DDF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33897B-C9F5-3D61-1186-C5C9BD219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F377-2DF4-471D-9DFF-6135395827B8}" type="slidenum">
              <a:rPr lang="en-US" smtClean="0"/>
              <a:t>6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BA3C620-88F5-009D-64F9-BF9030C95C6E}"/>
              </a:ext>
            </a:extLst>
          </p:cNvPr>
          <p:cNvSpPr/>
          <p:nvPr/>
        </p:nvSpPr>
        <p:spPr>
          <a:xfrm>
            <a:off x="711200" y="979488"/>
            <a:ext cx="2152650" cy="8826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ServiceX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FE610CA-30A2-D8FA-4339-12FDE8FEE564}"/>
              </a:ext>
            </a:extLst>
          </p:cNvPr>
          <p:cNvSpPr/>
          <p:nvPr/>
        </p:nvSpPr>
        <p:spPr>
          <a:xfrm>
            <a:off x="711200" y="2116138"/>
            <a:ext cx="2152650" cy="8826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Awkward Array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BB5487A-D9BB-C574-C763-21DE9B82D91A}"/>
              </a:ext>
            </a:extLst>
          </p:cNvPr>
          <p:cNvSpPr/>
          <p:nvPr/>
        </p:nvSpPr>
        <p:spPr>
          <a:xfrm>
            <a:off x="711200" y="3252788"/>
            <a:ext cx="2152650" cy="8826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Vector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7562F66-E43B-A672-EE5F-9E7E7551A35B}"/>
              </a:ext>
            </a:extLst>
          </p:cNvPr>
          <p:cNvSpPr/>
          <p:nvPr/>
        </p:nvSpPr>
        <p:spPr>
          <a:xfrm>
            <a:off x="711200" y="4389438"/>
            <a:ext cx="2152650" cy="8826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Hist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970AEB0-545B-72C0-D28D-E1D984927D8D}"/>
              </a:ext>
            </a:extLst>
          </p:cNvPr>
          <p:cNvSpPr/>
          <p:nvPr/>
        </p:nvSpPr>
        <p:spPr>
          <a:xfrm>
            <a:off x="711200" y="5473700"/>
            <a:ext cx="2152650" cy="8826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ATLAS </a:t>
            </a:r>
            <a:r>
              <a:rPr lang="en-US" dirty="0" err="1"/>
              <a:t>xAOD</a:t>
            </a:r>
            <a:r>
              <a:rPr lang="en-US" dirty="0"/>
              <a:t>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BA3673-8530-9F53-9BB8-DBAB3BC0F0FD}"/>
              </a:ext>
            </a:extLst>
          </p:cNvPr>
          <p:cNvSpPr txBox="1"/>
          <p:nvPr/>
        </p:nvSpPr>
        <p:spPr>
          <a:xfrm>
            <a:off x="1267735" y="483156"/>
            <a:ext cx="1039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Hint Text</a:t>
            </a:r>
          </a:p>
        </p:txBody>
      </p:sp>
      <p:sp>
        <p:nvSpPr>
          <p:cNvPr id="11" name="Scroll: Vertical 10">
            <a:extLst>
              <a:ext uri="{FF2B5EF4-FFF2-40B4-BE49-F238E27FC236}">
                <a16:creationId xmlns:a16="http://schemas.microsoft.com/office/drawing/2014/main" id="{30CB339E-B035-4440-AE94-E97960F16C25}"/>
              </a:ext>
            </a:extLst>
          </p:cNvPr>
          <p:cNvSpPr/>
          <p:nvPr/>
        </p:nvSpPr>
        <p:spPr>
          <a:xfrm>
            <a:off x="3130550" y="2656681"/>
            <a:ext cx="2133600" cy="1544638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Prompt</a:t>
            </a:r>
          </a:p>
        </p:txBody>
      </p:sp>
      <p:sp>
        <p:nvSpPr>
          <p:cNvPr id="12" name="Scroll: Vertical 11">
            <a:extLst>
              <a:ext uri="{FF2B5EF4-FFF2-40B4-BE49-F238E27FC236}">
                <a16:creationId xmlns:a16="http://schemas.microsoft.com/office/drawing/2014/main" id="{B81D0D9B-C96D-10F3-ADCC-FCD2A101CCBF}"/>
              </a:ext>
            </a:extLst>
          </p:cNvPr>
          <p:cNvSpPr/>
          <p:nvPr/>
        </p:nvSpPr>
        <p:spPr>
          <a:xfrm>
            <a:off x="5486400" y="2656681"/>
            <a:ext cx="2133600" cy="1544638"/>
          </a:xfrm>
          <a:prstGeom prst="verticalScroll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Question</a:t>
            </a:r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CD565B33-F560-3305-DA7D-7BDA86568442}"/>
              </a:ext>
            </a:extLst>
          </p:cNvPr>
          <p:cNvSpPr/>
          <p:nvPr/>
        </p:nvSpPr>
        <p:spPr>
          <a:xfrm>
            <a:off x="9525000" y="2607072"/>
            <a:ext cx="2463800" cy="1643856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Large Language Model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C20D9C5-7722-D1DE-BE8D-69BA46D349CA}"/>
              </a:ext>
            </a:extLst>
          </p:cNvPr>
          <p:cNvSpPr/>
          <p:nvPr/>
        </p:nvSpPr>
        <p:spPr>
          <a:xfrm>
            <a:off x="7937500" y="1593850"/>
            <a:ext cx="1346200" cy="3670300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53ABFD-FB5B-A375-77CE-BA6BA9853645}"/>
              </a:ext>
            </a:extLst>
          </p:cNvPr>
          <p:cNvSpPr txBox="1"/>
          <p:nvPr/>
        </p:nvSpPr>
        <p:spPr>
          <a:xfrm>
            <a:off x="3784600" y="5126593"/>
            <a:ext cx="2394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Same for all questions</a:t>
            </a: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DF7CA771-D4D3-5FBC-AE75-C02A85BDEEBB}"/>
              </a:ext>
            </a:extLst>
          </p:cNvPr>
          <p:cNvSpPr/>
          <p:nvPr/>
        </p:nvSpPr>
        <p:spPr>
          <a:xfrm rot="19806686">
            <a:off x="4480310" y="4255763"/>
            <a:ext cx="311150" cy="846419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Up 16">
            <a:extLst>
              <a:ext uri="{FF2B5EF4-FFF2-40B4-BE49-F238E27FC236}">
                <a16:creationId xmlns:a16="http://schemas.microsoft.com/office/drawing/2014/main" id="{1F5700B3-FFA8-53F9-0ACF-A482B38260B7}"/>
              </a:ext>
            </a:extLst>
          </p:cNvPr>
          <p:cNvSpPr/>
          <p:nvPr/>
        </p:nvSpPr>
        <p:spPr>
          <a:xfrm rot="16200000">
            <a:off x="4014672" y="4843264"/>
            <a:ext cx="311150" cy="162282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2BEDD9-A0BC-2A2F-C7F1-8E54F92C3A39}"/>
              </a:ext>
            </a:extLst>
          </p:cNvPr>
          <p:cNvSpPr txBox="1"/>
          <p:nvPr/>
        </p:nvSpPr>
        <p:spPr>
          <a:xfrm>
            <a:off x="3540206" y="978297"/>
            <a:ext cx="4397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Different hint files for different workflows…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D27739B-8909-8182-30F4-6141F25BF69D}"/>
              </a:ext>
            </a:extLst>
          </p:cNvPr>
          <p:cNvCxnSpPr>
            <a:stCxn id="4" idx="1"/>
          </p:cNvCxnSpPr>
          <p:nvPr/>
        </p:nvCxnSpPr>
        <p:spPr>
          <a:xfrm flipH="1">
            <a:off x="3026229" y="1162963"/>
            <a:ext cx="513977" cy="282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7A2CABB-74A4-9146-C698-C5152E019A79}"/>
              </a:ext>
            </a:extLst>
          </p:cNvPr>
          <p:cNvSpPr txBox="1"/>
          <p:nvPr/>
        </p:nvSpPr>
        <p:spPr>
          <a:xfrm>
            <a:off x="3540206" y="1655419"/>
            <a:ext cx="3721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Different prompts for different tasks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FEEAEB3-9E02-7D51-A25C-7048FEE0889F}"/>
              </a:ext>
            </a:extLst>
          </p:cNvPr>
          <p:cNvCxnSpPr>
            <a:stCxn id="20" idx="2"/>
          </p:cNvCxnSpPr>
          <p:nvPr/>
        </p:nvCxnSpPr>
        <p:spPr>
          <a:xfrm flipH="1">
            <a:off x="4582886" y="2024751"/>
            <a:ext cx="818182" cy="4299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3217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6274B-E88C-CE74-E21A-7D42E0DA4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Good Is The Engine?</a:t>
            </a:r>
          </a:p>
        </p:txBody>
      </p:sp>
      <p:pic>
        <p:nvPicPr>
          <p:cNvPr id="4" name="Picture 3" descr="The provided text appears to be a snippet of Python code, which includes imports and a function definition for a physics data analysis script. It looks like it's using libraries such as `awkward`, `hep`, `hist`, and `matplotlib` for data manipulation and visualization. However, without a specific image, I can't describe any visual content.&#10;&#10;AI-generated content may be incorrect.">
            <a:extLst>
              <a:ext uri="{FF2B5EF4-FFF2-40B4-BE49-F238E27FC236}">
                <a16:creationId xmlns:a16="http://schemas.microsoft.com/office/drawing/2014/main" id="{6BECC870-BF73-9D67-F25C-7594BF5E15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5658"/>
          <a:stretch>
            <a:fillRect/>
          </a:stretch>
        </p:blipFill>
        <p:spPr>
          <a:xfrm>
            <a:off x="1176090" y="1284049"/>
            <a:ext cx="3826213" cy="5573951"/>
          </a:xfrm>
          <a:prstGeom prst="rect">
            <a:avLst/>
          </a:prstGeom>
        </p:spPr>
      </p:pic>
      <p:pic>
        <p:nvPicPr>
          <p:cNvPr id="6" name="Picture 5" descr="The provided text appears to be a snippet of Python code, which includes imports and a function definition for a physics data analysis script. It looks like it's using libraries such as `awkward`, `hep`, `hist`, and `matplotlib` for data manipulation and visualization. However, without a specific image, I can't describe any visual content.&#10;&#10;AI-generated content may be incorrect.">
            <a:extLst>
              <a:ext uri="{FF2B5EF4-FFF2-40B4-BE49-F238E27FC236}">
                <a16:creationId xmlns:a16="http://schemas.microsoft.com/office/drawing/2014/main" id="{A30B7566-B4F7-E881-F76C-AD0F75FABB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426" b="10726"/>
          <a:stretch>
            <a:fillRect/>
          </a:stretch>
        </p:blipFill>
        <p:spPr>
          <a:xfrm>
            <a:off x="6506184" y="1284049"/>
            <a:ext cx="4509726" cy="55188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A6624D-ABD1-CE22-3624-4BFA7463477C}"/>
              </a:ext>
            </a:extLst>
          </p:cNvPr>
          <p:cNvSpPr txBox="1"/>
          <p:nvPr/>
        </p:nvSpPr>
        <p:spPr>
          <a:xfrm>
            <a:off x="9526621" y="365125"/>
            <a:ext cx="1827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Full Code Here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4B0572-A63A-0069-0BC6-2939CC67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C57E11-EE4E-A693-68F5-E2DF80CAB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4900E-A07B-4853-AED9-445A514AE7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89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0245E-E27C-1B3A-4CC9-552D608EF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4240C7E-1D62-CACC-3483-FF78A55C5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Good Is The Engine?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5E981A-BAAB-F632-D070-F73AFCD25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CC660E-1825-BC3F-B3F4-37766347C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F377-2DF4-471D-9DFF-6135395827B8}" type="slidenum">
              <a:rPr lang="en-US" smtClean="0"/>
              <a:t>8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F0FC52-8C7A-B576-97DD-B99935C9266D}"/>
              </a:ext>
            </a:extLst>
          </p:cNvPr>
          <p:cNvSpPr txBox="1"/>
          <p:nvPr/>
        </p:nvSpPr>
        <p:spPr>
          <a:xfrm>
            <a:off x="1339404" y="1550012"/>
            <a:ext cx="95131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Plot the reconstructed top quark pair mass in events with one charged lepton in the rucio dataset &lt;z-prime-mc-3000-gev&gt;</a:t>
            </a:r>
          </a:p>
        </p:txBody>
      </p:sp>
      <p:pic>
        <p:nvPicPr>
          <p:cNvPr id="3" name="Picture 2" descr="2ad05111_gpt-5-mini_m_ttbar_3TeV.png">
            <a:extLst>
              <a:ext uri="{FF2B5EF4-FFF2-40B4-BE49-F238E27FC236}">
                <a16:creationId xmlns:a16="http://schemas.microsoft.com/office/drawing/2014/main" id="{D2558A1D-3D1C-2BA2-9039-81D362BE0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806" y="2625386"/>
            <a:ext cx="4784387" cy="358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86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9E691CE-2601-CE80-FD42-958C78EA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G. Watts (UW/Seattle)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6D5855-C634-B312-7D87-2612E38C1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F377-2DF4-471D-9DFF-6135395827B8}" type="slidenum">
              <a:rPr lang="en-US" smtClean="0"/>
              <a:t>9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56DEC91-48DD-DAD1-CD6D-AF132AD8D796}"/>
              </a:ext>
            </a:extLst>
          </p:cNvPr>
          <p:cNvSpPr/>
          <p:nvPr/>
        </p:nvSpPr>
        <p:spPr>
          <a:xfrm>
            <a:off x="1149350" y="203200"/>
            <a:ext cx="2527300" cy="12763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Prompt + Question + Hint files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98D55A-463C-AFEE-64F7-6519A37BEEAB}"/>
              </a:ext>
            </a:extLst>
          </p:cNvPr>
          <p:cNvSpPr/>
          <p:nvPr/>
        </p:nvSpPr>
        <p:spPr>
          <a:xfrm>
            <a:off x="1149350" y="1765300"/>
            <a:ext cx="2527300" cy="12763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LLM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807EE5-8F16-825F-BB23-0713B3F57CD4}"/>
              </a:ext>
            </a:extLst>
          </p:cNvPr>
          <p:cNvSpPr/>
          <p:nvPr/>
        </p:nvSpPr>
        <p:spPr>
          <a:xfrm>
            <a:off x="1149350" y="3327400"/>
            <a:ext cx="2527300" cy="12763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Run Code</a:t>
            </a:r>
          </a:p>
          <a:p>
            <a:pPr algn="ctr"/>
            <a:r>
              <a:rPr lang="en-US" dirty="0"/>
              <a:t>(in docker)</a:t>
            </a:r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E9521FAB-9A60-65FF-34A7-0BE08AFD40C8}"/>
              </a:ext>
            </a:extLst>
          </p:cNvPr>
          <p:cNvSpPr/>
          <p:nvPr/>
        </p:nvSpPr>
        <p:spPr>
          <a:xfrm>
            <a:off x="1200150" y="4829175"/>
            <a:ext cx="2425700" cy="1765300"/>
          </a:xfrm>
          <a:prstGeom prst="diamon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Did Code Fail?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8D86247-85D5-BADC-76B5-4D3C6ECACFBC}"/>
              </a:ext>
            </a:extLst>
          </p:cNvPr>
          <p:cNvSpPr/>
          <p:nvPr/>
        </p:nvSpPr>
        <p:spPr>
          <a:xfrm>
            <a:off x="4552950" y="1765300"/>
            <a:ext cx="2527300" cy="12763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Fix It Prompt </a:t>
            </a:r>
            <a:r>
              <a:rPr lang="en-US" dirty="0"/>
              <a:t>+ Question + Hint files + </a:t>
            </a:r>
            <a:r>
              <a:rPr lang="en-US" b="1" dirty="0"/>
              <a:t>Previous Version of Code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CFBAECC-D926-80F4-BF8E-66F9B54B9A4C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2413000" y="1479550"/>
            <a:ext cx="0" cy="2857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4FFFD2B-20B4-1573-8E54-ABF4A88BBA66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2413000" y="3041650"/>
            <a:ext cx="0" cy="2857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BF9A014-6E74-002B-2043-E219FDF31C28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2413000" y="4603750"/>
            <a:ext cx="0" cy="2254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5CD3F3F5-6AEF-D34C-BEC7-7BC565FD0863}"/>
              </a:ext>
            </a:extLst>
          </p:cNvPr>
          <p:cNvCxnSpPr>
            <a:stCxn id="9" idx="3"/>
            <a:endCxn id="10" idx="2"/>
          </p:cNvCxnSpPr>
          <p:nvPr/>
        </p:nvCxnSpPr>
        <p:spPr>
          <a:xfrm flipV="1">
            <a:off x="3625850" y="3041650"/>
            <a:ext cx="2190750" cy="2670175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437F968-C78F-2A94-AD3B-A96C7EA32F6D}"/>
              </a:ext>
            </a:extLst>
          </p:cNvPr>
          <p:cNvCxnSpPr>
            <a:stCxn id="10" idx="1"/>
            <a:endCxn id="7" idx="3"/>
          </p:cNvCxnSpPr>
          <p:nvPr/>
        </p:nvCxnSpPr>
        <p:spPr>
          <a:xfrm flipH="1">
            <a:off x="3676650" y="2403475"/>
            <a:ext cx="8763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D7DFF14-24D6-2775-0E66-F8E3DB096CBD}"/>
              </a:ext>
            </a:extLst>
          </p:cNvPr>
          <p:cNvSpPr txBox="1"/>
          <p:nvPr/>
        </p:nvSpPr>
        <p:spPr>
          <a:xfrm>
            <a:off x="7524751" y="841375"/>
            <a:ext cx="431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Fix It Prompt is very similar to first prompt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Includes old code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stderr, </a:t>
            </a:r>
            <a:r>
              <a:rPr lang="en-US" dirty="0" err="1"/>
              <a:t>stdout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Automatic Iterations are allowed up to some limit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5252009-55E9-4B49-0ABB-BEE2DA958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1" y="2862263"/>
            <a:ext cx="3529778" cy="388402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5BF74CA-0539-A4A0-1AB3-CD92A6E654C9}"/>
              </a:ext>
            </a:extLst>
          </p:cNvPr>
          <p:cNvSpPr txBox="1"/>
          <p:nvPr/>
        </p:nvSpPr>
        <p:spPr>
          <a:xfrm>
            <a:off x="8915033" y="3327400"/>
            <a:ext cx="2139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Took 6 tries on Q1!!!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3F6193-8B8D-352F-7514-791677840065}"/>
              </a:ext>
            </a:extLst>
          </p:cNvPr>
          <p:cNvSpPr txBox="1"/>
          <p:nvPr/>
        </p:nvSpPr>
        <p:spPr>
          <a:xfrm>
            <a:off x="3620636" y="5342493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C946F7-3F1C-B646-EE0A-2D65DF59DC78}"/>
              </a:ext>
            </a:extLst>
          </p:cNvPr>
          <p:cNvSpPr txBox="1"/>
          <p:nvPr/>
        </p:nvSpPr>
        <p:spPr>
          <a:xfrm>
            <a:off x="4038600" y="133212"/>
            <a:ext cx="30074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“Agentic” Harness</a:t>
            </a:r>
          </a:p>
        </p:txBody>
      </p:sp>
    </p:spTree>
    <p:extLst>
      <p:ext uri="{BB962C8B-B14F-4D97-AF65-F5344CB8AC3E}">
        <p14:creationId xmlns:p14="http://schemas.microsoft.com/office/powerpoint/2010/main" val="29705931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313</TotalTime>
  <Words>929</Words>
  <Application>Microsoft Office PowerPoint</Application>
  <PresentationFormat>Widescreen</PresentationFormat>
  <Paragraphs>175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Cambria Math</vt:lpstr>
      <vt:lpstr>Office Theme</vt:lpstr>
      <vt:lpstr>Example: Agents for Software</vt:lpstr>
      <vt:lpstr>Classifying The Landscape</vt:lpstr>
      <vt:lpstr>Anatomy Of An Agent</vt:lpstr>
      <vt:lpstr>How Good Is The Engine?</vt:lpstr>
      <vt:lpstr>How Good Is The Engine?</vt:lpstr>
      <vt:lpstr>PowerPoint Presentation</vt:lpstr>
      <vt:lpstr>How Good Is The Engine?</vt:lpstr>
      <vt:lpstr>How Good Is The Engine?</vt:lpstr>
      <vt:lpstr>PowerPoint Presentation</vt:lpstr>
      <vt:lpstr>What Can Agents Do?</vt:lpstr>
      <vt:lpstr>How Agents/LLM’s Are Currently Being Used…</vt:lpstr>
      <vt:lpstr>Where We Are Headed?</vt:lpstr>
      <vt:lpstr>Could we do a physics analysis like this?</vt:lpstr>
      <vt:lpstr>PowerPoint Presentation</vt:lpstr>
      <vt:lpstr>Making Agents More Powerful…</vt:lpstr>
      <vt:lpstr>Food For Thought…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Gordon T. Watts</dc:creator>
  <cp:lastModifiedBy>Gordon T. Watts</cp:lastModifiedBy>
  <cp:revision>1</cp:revision>
  <dcterms:created xsi:type="dcterms:W3CDTF">2026-06-30T13:04:04Z</dcterms:created>
  <dcterms:modified xsi:type="dcterms:W3CDTF">2026-06-30T18:17:14Z</dcterms:modified>
</cp:coreProperties>
</file>