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328" r:id="rId3"/>
    <p:sldId id="311" r:id="rId4"/>
    <p:sldId id="303" r:id="rId5"/>
    <p:sldId id="278" r:id="rId6"/>
    <p:sldId id="280" r:id="rId7"/>
    <p:sldId id="312" r:id="rId8"/>
    <p:sldId id="304" r:id="rId9"/>
    <p:sldId id="268" r:id="rId10"/>
    <p:sldId id="305" r:id="rId11"/>
    <p:sldId id="306" r:id="rId12"/>
    <p:sldId id="307" r:id="rId13"/>
    <p:sldId id="308" r:id="rId14"/>
    <p:sldId id="309" r:id="rId15"/>
    <p:sldId id="310" r:id="rId16"/>
    <p:sldId id="281" r:id="rId17"/>
    <p:sldId id="261" r:id="rId18"/>
    <p:sldId id="282" r:id="rId19"/>
    <p:sldId id="283" r:id="rId20"/>
    <p:sldId id="315" r:id="rId21"/>
    <p:sldId id="313" r:id="rId22"/>
    <p:sldId id="316" r:id="rId23"/>
    <p:sldId id="319" r:id="rId24"/>
    <p:sldId id="322" r:id="rId25"/>
    <p:sldId id="323" r:id="rId26"/>
    <p:sldId id="324" r:id="rId27"/>
    <p:sldId id="317" r:id="rId28"/>
    <p:sldId id="321" r:id="rId29"/>
    <p:sldId id="318" r:id="rId30"/>
    <p:sldId id="294" r:id="rId31"/>
    <p:sldId id="296" r:id="rId32"/>
    <p:sldId id="320" r:id="rId33"/>
    <p:sldId id="325" r:id="rId34"/>
    <p:sldId id="326" r:id="rId35"/>
    <p:sldId id="327" r:id="rId36"/>
    <p:sldId id="30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B5B37-A668-4AAF-A4CD-82F3E7C88EFF}" v="245" dt="2025-11-30T01:05:50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72" y="8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, J Scott" userId="2d29f135-e2d1-44ae-bfc1-43f5189a003a" providerId="ADAL" clId="{1A5833B8-7D14-4DE4-A11E-476013ED1148}"/>
    <pc:docChg chg="undo redo custSel addSld delSld modSld sldOrd">
      <pc:chgData name="Berg, J Scott" userId="2d29f135-e2d1-44ae-bfc1-43f5189a003a" providerId="ADAL" clId="{1A5833B8-7D14-4DE4-A11E-476013ED1148}" dt="2025-11-30T02:11:11.930" v="15913" actId="2696"/>
      <pc:docMkLst>
        <pc:docMk/>
      </pc:docMkLst>
      <pc:sldChg chg="modSp mod">
        <pc:chgData name="Berg, J Scott" userId="2d29f135-e2d1-44ae-bfc1-43f5189a003a" providerId="ADAL" clId="{1A5833B8-7D14-4DE4-A11E-476013ED1148}" dt="2025-11-25T17:39:27.947" v="77" actId="20577"/>
        <pc:sldMkLst>
          <pc:docMk/>
          <pc:sldMk cId="2246755923" sldId="256"/>
        </pc:sldMkLst>
        <pc:spChg chg="mod">
          <ac:chgData name="Berg, J Scott" userId="2d29f135-e2d1-44ae-bfc1-43f5189a003a" providerId="ADAL" clId="{1A5833B8-7D14-4DE4-A11E-476013ED1148}" dt="2025-11-25T17:37:48.516" v="0" actId="20577"/>
          <ac:spMkLst>
            <pc:docMk/>
            <pc:sldMk cId="2246755923" sldId="256"/>
            <ac:spMk id="2" creationId="{1C156CBC-DA70-7741-BB3F-BCDBBE052F88}"/>
          </ac:spMkLst>
        </pc:spChg>
        <pc:spChg chg="mod">
          <ac:chgData name="Berg, J Scott" userId="2d29f135-e2d1-44ae-bfc1-43f5189a003a" providerId="ADAL" clId="{1A5833B8-7D14-4DE4-A11E-476013ED1148}" dt="2025-11-25T17:38:06.229" v="16" actId="20577"/>
          <ac:spMkLst>
            <pc:docMk/>
            <pc:sldMk cId="2246755923" sldId="256"/>
            <ac:spMk id="3" creationId="{FDB0E14B-6889-F849-8A8C-D01D7C36038D}"/>
          </ac:spMkLst>
        </pc:spChg>
        <pc:spChg chg="mod">
          <ac:chgData name="Berg, J Scott" userId="2d29f135-e2d1-44ae-bfc1-43f5189a003a" providerId="ADAL" clId="{1A5833B8-7D14-4DE4-A11E-476013ED1148}" dt="2025-11-25T17:39:27.947" v="77" actId="20577"/>
          <ac:spMkLst>
            <pc:docMk/>
            <pc:sldMk cId="2246755923" sldId="256"/>
            <ac:spMk id="4" creationId="{BD0F4563-AB5E-1F4E-B28C-08AC1323034C}"/>
          </ac:spMkLst>
        </pc:spChg>
      </pc:sldChg>
      <pc:sldChg chg="addSp delSp modSp mod">
        <pc:chgData name="Berg, J Scott" userId="2d29f135-e2d1-44ae-bfc1-43f5189a003a" providerId="ADAL" clId="{1A5833B8-7D14-4DE4-A11E-476013ED1148}" dt="2025-11-28T22:12:21.255" v="6055" actId="6549"/>
        <pc:sldMkLst>
          <pc:docMk/>
          <pc:sldMk cId="375818242" sldId="261"/>
        </pc:sldMkLst>
        <pc:spChg chg="mod">
          <ac:chgData name="Berg, J Scott" userId="2d29f135-e2d1-44ae-bfc1-43f5189a003a" providerId="ADAL" clId="{1A5833B8-7D14-4DE4-A11E-476013ED1148}" dt="2025-11-28T22:12:21.255" v="6055" actId="6549"/>
          <ac:spMkLst>
            <pc:docMk/>
            <pc:sldMk cId="375818242" sldId="261"/>
            <ac:spMk id="3" creationId="{947D66E7-BE82-8B80-6F03-D49AC0A77DCB}"/>
          </ac:spMkLst>
        </pc:spChg>
        <pc:picChg chg="add mod ord">
          <ac:chgData name="Berg, J Scott" userId="2d29f135-e2d1-44ae-bfc1-43f5189a003a" providerId="ADAL" clId="{1A5833B8-7D14-4DE4-A11E-476013ED1148}" dt="2025-11-28T22:11:52.435" v="6051" actId="167"/>
          <ac:picMkLst>
            <pc:docMk/>
            <pc:sldMk cId="375818242" sldId="261"/>
            <ac:picMk id="7" creationId="{A86A4055-6809-F768-08E8-86E171DC68A8}"/>
          </ac:picMkLst>
        </pc:picChg>
      </pc:sldChg>
      <pc:sldChg chg="add del">
        <pc:chgData name="Berg, J Scott" userId="2d29f135-e2d1-44ae-bfc1-43f5189a003a" providerId="ADAL" clId="{1A5833B8-7D14-4DE4-A11E-476013ED1148}" dt="2025-11-29T16:26:07.792" v="10666" actId="47"/>
        <pc:sldMkLst>
          <pc:docMk/>
          <pc:sldMk cId="78726673" sldId="263"/>
        </pc:sldMkLst>
      </pc:sldChg>
      <pc:sldChg chg="add del">
        <pc:chgData name="Berg, J Scott" userId="2d29f135-e2d1-44ae-bfc1-43f5189a003a" providerId="ADAL" clId="{1A5833B8-7D14-4DE4-A11E-476013ED1148}" dt="2025-11-29T16:26:07.792" v="10666" actId="47"/>
        <pc:sldMkLst>
          <pc:docMk/>
          <pc:sldMk cId="31658321" sldId="264"/>
        </pc:sldMkLst>
      </pc:sldChg>
      <pc:sldChg chg="addSp delSp modSp mod ord addAnim delAnim modAnim">
        <pc:chgData name="Berg, J Scott" userId="2d29f135-e2d1-44ae-bfc1-43f5189a003a" providerId="ADAL" clId="{1A5833B8-7D14-4DE4-A11E-476013ED1148}" dt="2025-11-28T19:51:07.906" v="5892"/>
        <pc:sldMkLst>
          <pc:docMk/>
          <pc:sldMk cId="1057159090" sldId="268"/>
        </pc:sldMkLst>
        <pc:spChg chg="mod">
          <ac:chgData name="Berg, J Scott" userId="2d29f135-e2d1-44ae-bfc1-43f5189a003a" providerId="ADAL" clId="{1A5833B8-7D14-4DE4-A11E-476013ED1148}" dt="2025-11-28T19:33:51.860" v="5494" actId="6549"/>
          <ac:spMkLst>
            <pc:docMk/>
            <pc:sldMk cId="1057159090" sldId="268"/>
            <ac:spMk id="3" creationId="{3B65F341-6220-C667-5FB8-C0875A908391}"/>
          </ac:spMkLst>
        </pc:spChg>
        <pc:spChg chg="add mod">
          <ac:chgData name="Berg, J Scott" userId="2d29f135-e2d1-44ae-bfc1-43f5189a003a" providerId="ADAL" clId="{1A5833B8-7D14-4DE4-A11E-476013ED1148}" dt="2025-11-28T19:37:31.875" v="5729" actId="1035"/>
          <ac:spMkLst>
            <pc:docMk/>
            <pc:sldMk cId="1057159090" sldId="268"/>
            <ac:spMk id="16" creationId="{634C86FB-7DA2-5794-0EA4-2900E8AD7365}"/>
          </ac:spMkLst>
        </pc:spChg>
        <pc:spChg chg="add mod">
          <ac:chgData name="Berg, J Scott" userId="2d29f135-e2d1-44ae-bfc1-43f5189a003a" providerId="ADAL" clId="{1A5833B8-7D14-4DE4-A11E-476013ED1148}" dt="2025-11-28T19:38:49.611" v="5745" actId="14100"/>
          <ac:spMkLst>
            <pc:docMk/>
            <pc:sldMk cId="1057159090" sldId="268"/>
            <ac:spMk id="17" creationId="{CB0D48D5-D456-7A76-69EF-A1DED1389EB0}"/>
          </ac:spMkLst>
        </pc:spChg>
        <pc:spChg chg="add mod">
          <ac:chgData name="Berg, J Scott" userId="2d29f135-e2d1-44ae-bfc1-43f5189a003a" providerId="ADAL" clId="{1A5833B8-7D14-4DE4-A11E-476013ED1148}" dt="2025-11-28T19:39:15.087" v="5749" actId="14100"/>
          <ac:spMkLst>
            <pc:docMk/>
            <pc:sldMk cId="1057159090" sldId="268"/>
            <ac:spMk id="18" creationId="{B893C969-55C3-4083-6B6F-76988693B9FB}"/>
          </ac:spMkLst>
        </pc:spChg>
        <pc:spChg chg="add mod">
          <ac:chgData name="Berg, J Scott" userId="2d29f135-e2d1-44ae-bfc1-43f5189a003a" providerId="ADAL" clId="{1A5833B8-7D14-4DE4-A11E-476013ED1148}" dt="2025-11-28T19:39:41.453" v="5755" actId="14100"/>
          <ac:spMkLst>
            <pc:docMk/>
            <pc:sldMk cId="1057159090" sldId="268"/>
            <ac:spMk id="19" creationId="{DAB0308D-4215-CD9E-A525-697B028EFEC1}"/>
          </ac:spMkLst>
        </pc:spChg>
        <pc:spChg chg="add mod">
          <ac:chgData name="Berg, J Scott" userId="2d29f135-e2d1-44ae-bfc1-43f5189a003a" providerId="ADAL" clId="{1A5833B8-7D14-4DE4-A11E-476013ED1148}" dt="2025-11-28T19:40:09.755" v="5761" actId="14100"/>
          <ac:spMkLst>
            <pc:docMk/>
            <pc:sldMk cId="1057159090" sldId="268"/>
            <ac:spMk id="20" creationId="{65F24F11-BE71-0279-875D-DB5CEB0E0A59}"/>
          </ac:spMkLst>
        </pc:spChg>
        <pc:spChg chg="add mod">
          <ac:chgData name="Berg, J Scott" userId="2d29f135-e2d1-44ae-bfc1-43f5189a003a" providerId="ADAL" clId="{1A5833B8-7D14-4DE4-A11E-476013ED1148}" dt="2025-11-28T19:40:36.473" v="5767" actId="14100"/>
          <ac:spMkLst>
            <pc:docMk/>
            <pc:sldMk cId="1057159090" sldId="268"/>
            <ac:spMk id="21" creationId="{D84E2D65-2C0C-EE66-01DE-203833161F7F}"/>
          </ac:spMkLst>
        </pc:spChg>
        <pc:spChg chg="add mod">
          <ac:chgData name="Berg, J Scott" userId="2d29f135-e2d1-44ae-bfc1-43f5189a003a" providerId="ADAL" clId="{1A5833B8-7D14-4DE4-A11E-476013ED1148}" dt="2025-11-28T19:41:56.700" v="5785" actId="14100"/>
          <ac:spMkLst>
            <pc:docMk/>
            <pc:sldMk cId="1057159090" sldId="268"/>
            <ac:spMk id="22" creationId="{7F7490A4-E271-9199-2002-5BB056568E81}"/>
          </ac:spMkLst>
        </pc:spChg>
        <pc:spChg chg="add mod">
          <ac:chgData name="Berg, J Scott" userId="2d29f135-e2d1-44ae-bfc1-43f5189a003a" providerId="ADAL" clId="{1A5833B8-7D14-4DE4-A11E-476013ED1148}" dt="2025-11-28T19:44:11.096" v="5798" actId="688"/>
          <ac:spMkLst>
            <pc:docMk/>
            <pc:sldMk cId="1057159090" sldId="268"/>
            <ac:spMk id="24" creationId="{947245D2-EEBD-151C-5DB2-7CACB0A80ABE}"/>
          </ac:spMkLst>
        </pc:spChg>
        <pc:spChg chg="add mod">
          <ac:chgData name="Berg, J Scott" userId="2d29f135-e2d1-44ae-bfc1-43f5189a003a" providerId="ADAL" clId="{1A5833B8-7D14-4DE4-A11E-476013ED1148}" dt="2025-11-28T19:44:52.476" v="5828" actId="14100"/>
          <ac:spMkLst>
            <pc:docMk/>
            <pc:sldMk cId="1057159090" sldId="268"/>
            <ac:spMk id="25" creationId="{BDCE7385-3D7E-219A-5004-DD5740BCD325}"/>
          </ac:spMkLst>
        </pc:spChg>
        <pc:spChg chg="add mod">
          <ac:chgData name="Berg, J Scott" userId="2d29f135-e2d1-44ae-bfc1-43f5189a003a" providerId="ADAL" clId="{1A5833B8-7D14-4DE4-A11E-476013ED1148}" dt="2025-11-28T19:45:27.570" v="5872" actId="1038"/>
          <ac:spMkLst>
            <pc:docMk/>
            <pc:sldMk cId="1057159090" sldId="268"/>
            <ac:spMk id="26" creationId="{798C31CA-B7A5-8542-C025-2B018F340FCA}"/>
          </ac:spMkLst>
        </pc:spChg>
        <pc:picChg chg="add mod ord">
          <ac:chgData name="Berg, J Scott" userId="2d29f135-e2d1-44ae-bfc1-43f5189a003a" providerId="ADAL" clId="{1A5833B8-7D14-4DE4-A11E-476013ED1148}" dt="2025-11-28T19:34:29.178" v="5620" actId="1076"/>
          <ac:picMkLst>
            <pc:docMk/>
            <pc:sldMk cId="1057159090" sldId="268"/>
            <ac:picMk id="6" creationId="{24B957A6-B9A6-3BE4-02AC-015ACF3C39C7}"/>
          </ac:picMkLst>
        </pc:picChg>
        <pc:picChg chg="add mod ord">
          <ac:chgData name="Berg, J Scott" userId="2d29f135-e2d1-44ae-bfc1-43f5189a003a" providerId="ADAL" clId="{1A5833B8-7D14-4DE4-A11E-476013ED1148}" dt="2025-11-28T19:13:59.998" v="5277" actId="1076"/>
          <ac:picMkLst>
            <pc:docMk/>
            <pc:sldMk cId="1057159090" sldId="268"/>
            <ac:picMk id="14" creationId="{AD595B02-5B12-D8E6-0246-F762925D4AAC}"/>
          </ac:picMkLst>
        </pc:picChg>
        <pc:picChg chg="add mod">
          <ac:chgData name="Berg, J Scott" userId="2d29f135-e2d1-44ae-bfc1-43f5189a003a" providerId="ADAL" clId="{1A5833B8-7D14-4DE4-A11E-476013ED1148}" dt="2025-11-28T19:34:21.667" v="5619" actId="1076"/>
          <ac:picMkLst>
            <pc:docMk/>
            <pc:sldMk cId="1057159090" sldId="268"/>
            <ac:picMk id="15" creationId="{C990BB68-2B45-1587-CB17-482B70DF5291}"/>
          </ac:picMkLst>
        </pc:picChg>
      </pc:sldChg>
      <pc:sldChg chg="ord">
        <pc:chgData name="Berg, J Scott" userId="2d29f135-e2d1-44ae-bfc1-43f5189a003a" providerId="ADAL" clId="{1A5833B8-7D14-4DE4-A11E-476013ED1148}" dt="2025-11-25T17:47:06.079" v="730"/>
        <pc:sldMkLst>
          <pc:docMk/>
          <pc:sldMk cId="1023895652" sldId="278"/>
        </pc:sldMkLst>
      </pc:sldChg>
      <pc:sldChg chg="del">
        <pc:chgData name="Berg, J Scott" userId="2d29f135-e2d1-44ae-bfc1-43f5189a003a" providerId="ADAL" clId="{1A5833B8-7D14-4DE4-A11E-476013ED1148}" dt="2025-11-30T01:22:38.840" v="12414" actId="2696"/>
        <pc:sldMkLst>
          <pc:docMk/>
          <pc:sldMk cId="2715605011" sldId="279"/>
        </pc:sldMkLst>
      </pc:sldChg>
      <pc:sldChg chg="modSp mod ord">
        <pc:chgData name="Berg, J Scott" userId="2d29f135-e2d1-44ae-bfc1-43f5189a003a" providerId="ADAL" clId="{1A5833B8-7D14-4DE4-A11E-476013ED1148}" dt="2025-11-28T14:14:18.778" v="4916" actId="20577"/>
        <pc:sldMkLst>
          <pc:docMk/>
          <pc:sldMk cId="178530400" sldId="280"/>
        </pc:sldMkLst>
        <pc:spChg chg="mod">
          <ac:chgData name="Berg, J Scott" userId="2d29f135-e2d1-44ae-bfc1-43f5189a003a" providerId="ADAL" clId="{1A5833B8-7D14-4DE4-A11E-476013ED1148}" dt="2025-11-28T14:14:18.778" v="4916" actId="20577"/>
          <ac:spMkLst>
            <pc:docMk/>
            <pc:sldMk cId="178530400" sldId="280"/>
            <ac:spMk id="3" creationId="{E12BB68F-F4F9-2C2A-2524-F65C08D9588C}"/>
          </ac:spMkLst>
        </pc:spChg>
      </pc:sldChg>
      <pc:sldChg chg="modSp mod ord">
        <pc:chgData name="Berg, J Scott" userId="2d29f135-e2d1-44ae-bfc1-43f5189a003a" providerId="ADAL" clId="{1A5833B8-7D14-4DE4-A11E-476013ED1148}" dt="2025-11-28T20:05:32.233" v="6045" actId="27636"/>
        <pc:sldMkLst>
          <pc:docMk/>
          <pc:sldMk cId="1958065420" sldId="281"/>
        </pc:sldMkLst>
        <pc:spChg chg="mod">
          <ac:chgData name="Berg, J Scott" userId="2d29f135-e2d1-44ae-bfc1-43f5189a003a" providerId="ADAL" clId="{1A5833B8-7D14-4DE4-A11E-476013ED1148}" dt="2025-11-28T20:04:51.001" v="5952" actId="20577"/>
          <ac:spMkLst>
            <pc:docMk/>
            <pc:sldMk cId="1958065420" sldId="281"/>
            <ac:spMk id="2" creationId="{D4C8138C-860C-796B-9BFD-B8BE61A178B0}"/>
          </ac:spMkLst>
        </pc:spChg>
        <pc:spChg chg="mod">
          <ac:chgData name="Berg, J Scott" userId="2d29f135-e2d1-44ae-bfc1-43f5189a003a" providerId="ADAL" clId="{1A5833B8-7D14-4DE4-A11E-476013ED1148}" dt="2025-11-28T20:05:32.233" v="6045" actId="27636"/>
          <ac:spMkLst>
            <pc:docMk/>
            <pc:sldMk cId="1958065420" sldId="281"/>
            <ac:spMk id="3" creationId="{211C788C-681B-525B-B76B-021F688BE500}"/>
          </ac:spMkLst>
        </pc:spChg>
      </pc:sldChg>
      <pc:sldChg chg="modSp mod">
        <pc:chgData name="Berg, J Scott" userId="2d29f135-e2d1-44ae-bfc1-43f5189a003a" providerId="ADAL" clId="{1A5833B8-7D14-4DE4-A11E-476013ED1148}" dt="2025-11-29T14:16:04.386" v="8075" actId="20577"/>
        <pc:sldMkLst>
          <pc:docMk/>
          <pc:sldMk cId="3529988307" sldId="283"/>
        </pc:sldMkLst>
        <pc:spChg chg="mod">
          <ac:chgData name="Berg, J Scott" userId="2d29f135-e2d1-44ae-bfc1-43f5189a003a" providerId="ADAL" clId="{1A5833B8-7D14-4DE4-A11E-476013ED1148}" dt="2025-11-29T14:16:04.386" v="8075" actId="20577"/>
          <ac:spMkLst>
            <pc:docMk/>
            <pc:sldMk cId="3529988307" sldId="283"/>
            <ac:spMk id="3" creationId="{CBB5CEC0-8A89-4F32-C534-431CA7E6DE2A}"/>
          </ac:spMkLst>
        </pc:spChg>
      </pc:sldChg>
      <pc:sldChg chg="del">
        <pc:chgData name="Berg, J Scott" userId="2d29f135-e2d1-44ae-bfc1-43f5189a003a" providerId="ADAL" clId="{1A5833B8-7D14-4DE4-A11E-476013ED1148}" dt="2025-11-29T16:26:38.887" v="10671" actId="2696"/>
        <pc:sldMkLst>
          <pc:docMk/>
          <pc:sldMk cId="3476326460" sldId="284"/>
        </pc:sldMkLst>
      </pc:sldChg>
      <pc:sldChg chg="del">
        <pc:chgData name="Berg, J Scott" userId="2d29f135-e2d1-44ae-bfc1-43f5189a003a" providerId="ADAL" clId="{1A5833B8-7D14-4DE4-A11E-476013ED1148}" dt="2025-11-29T16:26:38.887" v="10671" actId="2696"/>
        <pc:sldMkLst>
          <pc:docMk/>
          <pc:sldMk cId="2584102331" sldId="285"/>
        </pc:sldMkLst>
      </pc:sldChg>
      <pc:sldChg chg="del">
        <pc:chgData name="Berg, J Scott" userId="2d29f135-e2d1-44ae-bfc1-43f5189a003a" providerId="ADAL" clId="{1A5833B8-7D14-4DE4-A11E-476013ED1148}" dt="2025-11-29T16:26:38.887" v="10671" actId="2696"/>
        <pc:sldMkLst>
          <pc:docMk/>
          <pc:sldMk cId="4192089162" sldId="286"/>
        </pc:sldMkLst>
      </pc:sldChg>
      <pc:sldChg chg="del">
        <pc:chgData name="Berg, J Scott" userId="2d29f135-e2d1-44ae-bfc1-43f5189a003a" providerId="ADAL" clId="{1A5833B8-7D14-4DE4-A11E-476013ED1148}" dt="2025-11-29T16:26:38.887" v="10671" actId="2696"/>
        <pc:sldMkLst>
          <pc:docMk/>
          <pc:sldMk cId="3095539446" sldId="287"/>
        </pc:sldMkLst>
      </pc:sldChg>
      <pc:sldChg chg="del">
        <pc:chgData name="Berg, J Scott" userId="2d29f135-e2d1-44ae-bfc1-43f5189a003a" providerId="ADAL" clId="{1A5833B8-7D14-4DE4-A11E-476013ED1148}" dt="2025-11-29T16:26:34.129" v="10670" actId="2696"/>
        <pc:sldMkLst>
          <pc:docMk/>
          <pc:sldMk cId="2140085676" sldId="288"/>
        </pc:sldMkLst>
      </pc:sldChg>
      <pc:sldChg chg="del">
        <pc:chgData name="Berg, J Scott" userId="2d29f135-e2d1-44ae-bfc1-43f5189a003a" providerId="ADAL" clId="{1A5833B8-7D14-4DE4-A11E-476013ED1148}" dt="2025-11-29T16:26:30.808" v="10669" actId="2696"/>
        <pc:sldMkLst>
          <pc:docMk/>
          <pc:sldMk cId="1926728466" sldId="289"/>
        </pc:sldMkLst>
      </pc:sldChg>
      <pc:sldChg chg="del">
        <pc:chgData name="Berg, J Scott" userId="2d29f135-e2d1-44ae-bfc1-43f5189a003a" providerId="ADAL" clId="{1A5833B8-7D14-4DE4-A11E-476013ED1148}" dt="2025-11-29T16:26:15.640" v="10667" actId="2696"/>
        <pc:sldMkLst>
          <pc:docMk/>
          <pc:sldMk cId="2532860524" sldId="290"/>
        </pc:sldMkLst>
      </pc:sldChg>
      <pc:sldChg chg="del">
        <pc:chgData name="Berg, J Scott" userId="2d29f135-e2d1-44ae-bfc1-43f5189a003a" providerId="ADAL" clId="{1A5833B8-7D14-4DE4-A11E-476013ED1148}" dt="2025-11-29T16:26:26.903" v="10668" actId="2696"/>
        <pc:sldMkLst>
          <pc:docMk/>
          <pc:sldMk cId="3435678097" sldId="291"/>
        </pc:sldMkLst>
      </pc:sldChg>
      <pc:sldChg chg="del">
        <pc:chgData name="Berg, J Scott" userId="2d29f135-e2d1-44ae-bfc1-43f5189a003a" providerId="ADAL" clId="{1A5833B8-7D14-4DE4-A11E-476013ED1148}" dt="2025-11-30T01:21:35.701" v="12412" actId="47"/>
        <pc:sldMkLst>
          <pc:docMk/>
          <pc:sldMk cId="4193492493" sldId="292"/>
        </pc:sldMkLst>
      </pc:sldChg>
      <pc:sldChg chg="del">
        <pc:chgData name="Berg, J Scott" userId="2d29f135-e2d1-44ae-bfc1-43f5189a003a" providerId="ADAL" clId="{1A5833B8-7D14-4DE4-A11E-476013ED1148}" dt="2025-11-30T02:07:37.440" v="15665" actId="2696"/>
        <pc:sldMkLst>
          <pc:docMk/>
          <pc:sldMk cId="862559015" sldId="293"/>
        </pc:sldMkLst>
      </pc:sldChg>
      <pc:sldChg chg="add del">
        <pc:chgData name="Berg, J Scott" userId="2d29f135-e2d1-44ae-bfc1-43f5189a003a" providerId="ADAL" clId="{1A5833B8-7D14-4DE4-A11E-476013ED1148}" dt="2025-11-29T16:26:07.792" v="10666" actId="47"/>
        <pc:sldMkLst>
          <pc:docMk/>
          <pc:sldMk cId="3013401691" sldId="295"/>
        </pc:sldMkLst>
      </pc:sldChg>
      <pc:sldChg chg="add del">
        <pc:chgData name="Berg, J Scott" userId="2d29f135-e2d1-44ae-bfc1-43f5189a003a" providerId="ADAL" clId="{1A5833B8-7D14-4DE4-A11E-476013ED1148}" dt="2025-11-29T16:26:07.792" v="10666" actId="47"/>
        <pc:sldMkLst>
          <pc:docMk/>
          <pc:sldMk cId="2952521938" sldId="297"/>
        </pc:sldMkLst>
      </pc:sldChg>
      <pc:sldChg chg="add del">
        <pc:chgData name="Berg, J Scott" userId="2d29f135-e2d1-44ae-bfc1-43f5189a003a" providerId="ADAL" clId="{1A5833B8-7D14-4DE4-A11E-476013ED1148}" dt="2025-11-29T16:26:07.792" v="10666" actId="47"/>
        <pc:sldMkLst>
          <pc:docMk/>
          <pc:sldMk cId="1839669557" sldId="298"/>
        </pc:sldMkLst>
      </pc:sldChg>
      <pc:sldChg chg="add del">
        <pc:chgData name="Berg, J Scott" userId="2d29f135-e2d1-44ae-bfc1-43f5189a003a" providerId="ADAL" clId="{1A5833B8-7D14-4DE4-A11E-476013ED1148}" dt="2025-11-29T16:26:07.792" v="10666" actId="47"/>
        <pc:sldMkLst>
          <pc:docMk/>
          <pc:sldMk cId="2539523905" sldId="299"/>
        </pc:sldMkLst>
      </pc:sldChg>
      <pc:sldChg chg="del">
        <pc:chgData name="Berg, J Scott" userId="2d29f135-e2d1-44ae-bfc1-43f5189a003a" providerId="ADAL" clId="{1A5833B8-7D14-4DE4-A11E-476013ED1148}" dt="2025-11-30T01:21:35.701" v="12412" actId="47"/>
        <pc:sldMkLst>
          <pc:docMk/>
          <pc:sldMk cId="523747236" sldId="300"/>
        </pc:sldMkLst>
      </pc:sldChg>
      <pc:sldChg chg="modSp mod">
        <pc:chgData name="Berg, J Scott" userId="2d29f135-e2d1-44ae-bfc1-43f5189a003a" providerId="ADAL" clId="{1A5833B8-7D14-4DE4-A11E-476013ED1148}" dt="2025-11-30T02:07:25.972" v="15664" actId="20577"/>
        <pc:sldMkLst>
          <pc:docMk/>
          <pc:sldMk cId="3316516867" sldId="301"/>
        </pc:sldMkLst>
        <pc:spChg chg="mod">
          <ac:chgData name="Berg, J Scott" userId="2d29f135-e2d1-44ae-bfc1-43f5189a003a" providerId="ADAL" clId="{1A5833B8-7D14-4DE4-A11E-476013ED1148}" dt="2025-11-30T01:57:30.886" v="14747" actId="20577"/>
          <ac:spMkLst>
            <pc:docMk/>
            <pc:sldMk cId="3316516867" sldId="301"/>
            <ac:spMk id="2" creationId="{FEC2491F-EAFF-0CF5-B22D-A3A607F5EC60}"/>
          </ac:spMkLst>
        </pc:spChg>
        <pc:spChg chg="mod">
          <ac:chgData name="Berg, J Scott" userId="2d29f135-e2d1-44ae-bfc1-43f5189a003a" providerId="ADAL" clId="{1A5833B8-7D14-4DE4-A11E-476013ED1148}" dt="2025-11-30T02:07:25.972" v="15664" actId="20577"/>
          <ac:spMkLst>
            <pc:docMk/>
            <pc:sldMk cId="3316516867" sldId="301"/>
            <ac:spMk id="3" creationId="{D4591887-055C-8079-7D3E-38763A9AE5D3}"/>
          </ac:spMkLst>
        </pc:spChg>
      </pc:sldChg>
      <pc:sldChg chg="del">
        <pc:chgData name="Berg, J Scott" userId="2d29f135-e2d1-44ae-bfc1-43f5189a003a" providerId="ADAL" clId="{1A5833B8-7D14-4DE4-A11E-476013ED1148}" dt="2025-11-30T02:11:11.930" v="15913" actId="2696"/>
        <pc:sldMkLst>
          <pc:docMk/>
          <pc:sldMk cId="700192585" sldId="302"/>
        </pc:sldMkLst>
      </pc:sldChg>
      <pc:sldChg chg="modSp new mod">
        <pc:chgData name="Berg, J Scott" userId="2d29f135-e2d1-44ae-bfc1-43f5189a003a" providerId="ADAL" clId="{1A5833B8-7D14-4DE4-A11E-476013ED1148}" dt="2025-11-25T22:48:26.247" v="902" actId="20577"/>
        <pc:sldMkLst>
          <pc:docMk/>
          <pc:sldMk cId="3697159784" sldId="303"/>
        </pc:sldMkLst>
        <pc:spChg chg="mod">
          <ac:chgData name="Berg, J Scott" userId="2d29f135-e2d1-44ae-bfc1-43f5189a003a" providerId="ADAL" clId="{1A5833B8-7D14-4DE4-A11E-476013ED1148}" dt="2025-11-25T17:40:47.140" v="104" actId="20577"/>
          <ac:spMkLst>
            <pc:docMk/>
            <pc:sldMk cId="3697159784" sldId="303"/>
            <ac:spMk id="2" creationId="{D7A89EA0-14E9-4B4A-F293-7E8A1CEA6DB5}"/>
          </ac:spMkLst>
        </pc:spChg>
        <pc:spChg chg="mod">
          <ac:chgData name="Berg, J Scott" userId="2d29f135-e2d1-44ae-bfc1-43f5189a003a" providerId="ADAL" clId="{1A5833B8-7D14-4DE4-A11E-476013ED1148}" dt="2025-11-25T22:48:26.247" v="902" actId="20577"/>
          <ac:spMkLst>
            <pc:docMk/>
            <pc:sldMk cId="3697159784" sldId="303"/>
            <ac:spMk id="3" creationId="{71FBAAEE-3DE4-A19F-A1C6-C8E2BB741FCB}"/>
          </ac:spMkLst>
        </pc:spChg>
      </pc:sldChg>
      <pc:sldChg chg="addSp delSp modSp new mod modAnim">
        <pc:chgData name="Berg, J Scott" userId="2d29f135-e2d1-44ae-bfc1-43f5189a003a" providerId="ADAL" clId="{1A5833B8-7D14-4DE4-A11E-476013ED1148}" dt="2025-11-28T18:16:29.448" v="5259" actId="14100"/>
        <pc:sldMkLst>
          <pc:docMk/>
          <pc:sldMk cId="4265521805" sldId="304"/>
        </pc:sldMkLst>
        <pc:spChg chg="mod">
          <ac:chgData name="Berg, J Scott" userId="2d29f135-e2d1-44ae-bfc1-43f5189a003a" providerId="ADAL" clId="{1A5833B8-7D14-4DE4-A11E-476013ED1148}" dt="2025-11-25T22:51:25.366" v="938" actId="20577"/>
          <ac:spMkLst>
            <pc:docMk/>
            <pc:sldMk cId="4265521805" sldId="304"/>
            <ac:spMk id="2" creationId="{1F926501-7F1F-3ED1-CCBF-0699A77A5C09}"/>
          </ac:spMkLst>
        </pc:spChg>
        <pc:spChg chg="mod">
          <ac:chgData name="Berg, J Scott" userId="2d29f135-e2d1-44ae-bfc1-43f5189a003a" providerId="ADAL" clId="{1A5833B8-7D14-4DE4-A11E-476013ED1148}" dt="2025-11-28T18:09:50.196" v="5226" actId="6549"/>
          <ac:spMkLst>
            <pc:docMk/>
            <pc:sldMk cId="4265521805" sldId="304"/>
            <ac:spMk id="3" creationId="{5537850F-95AF-25B9-AA48-73C0D653AEAB}"/>
          </ac:spMkLst>
        </pc:spChg>
        <pc:spChg chg="add mod">
          <ac:chgData name="Berg, J Scott" userId="2d29f135-e2d1-44ae-bfc1-43f5189a003a" providerId="ADAL" clId="{1A5833B8-7D14-4DE4-A11E-476013ED1148}" dt="2025-11-28T18:16:29.448" v="5259" actId="14100"/>
          <ac:spMkLst>
            <pc:docMk/>
            <pc:sldMk cId="4265521805" sldId="304"/>
            <ac:spMk id="6" creationId="{2AA9BACB-D6D7-4DC9-9EDE-C92221DCAA90}"/>
          </ac:spMkLst>
        </pc:spChg>
        <pc:picChg chg="add del mod">
          <ac:chgData name="Berg, J Scott" userId="2d29f135-e2d1-44ae-bfc1-43f5189a003a" providerId="ADAL" clId="{1A5833B8-7D14-4DE4-A11E-476013ED1148}" dt="2025-11-28T18:09:04.911" v="5220" actId="478"/>
          <ac:picMkLst>
            <pc:docMk/>
            <pc:sldMk cId="4265521805" sldId="304"/>
            <ac:picMk id="5" creationId="{959C8E36-3DB1-B0DE-6647-E9F19294FFA6}"/>
          </ac:picMkLst>
        </pc:picChg>
      </pc:sldChg>
      <pc:sldChg chg="addSp modSp new mod">
        <pc:chgData name="Berg, J Scott" userId="2d29f135-e2d1-44ae-bfc1-43f5189a003a" providerId="ADAL" clId="{1A5833B8-7D14-4DE4-A11E-476013ED1148}" dt="2025-11-27T11:30:15.514" v="2294" actId="20577"/>
        <pc:sldMkLst>
          <pc:docMk/>
          <pc:sldMk cId="977621495" sldId="305"/>
        </pc:sldMkLst>
        <pc:spChg chg="mod">
          <ac:chgData name="Berg, J Scott" userId="2d29f135-e2d1-44ae-bfc1-43f5189a003a" providerId="ADAL" clId="{1A5833B8-7D14-4DE4-A11E-476013ED1148}" dt="2025-11-26T20:45:08.773" v="2286" actId="20577"/>
          <ac:spMkLst>
            <pc:docMk/>
            <pc:sldMk cId="977621495" sldId="305"/>
            <ac:spMk id="2" creationId="{5DA11D4C-CB86-ACDE-0DB2-85FC6B56FD39}"/>
          </ac:spMkLst>
        </pc:spChg>
        <pc:spChg chg="mod">
          <ac:chgData name="Berg, J Scott" userId="2d29f135-e2d1-44ae-bfc1-43f5189a003a" providerId="ADAL" clId="{1A5833B8-7D14-4DE4-A11E-476013ED1148}" dt="2025-11-27T11:30:15.514" v="2294" actId="20577"/>
          <ac:spMkLst>
            <pc:docMk/>
            <pc:sldMk cId="977621495" sldId="305"/>
            <ac:spMk id="3" creationId="{672641A7-901D-021B-8587-C35323779F96}"/>
          </ac:spMkLst>
        </pc:spChg>
        <pc:picChg chg="add mod">
          <ac:chgData name="Berg, J Scott" userId="2d29f135-e2d1-44ae-bfc1-43f5189a003a" providerId="ADAL" clId="{1A5833B8-7D14-4DE4-A11E-476013ED1148}" dt="2025-11-26T20:41:53.975" v="2014" actId="1076"/>
          <ac:picMkLst>
            <pc:docMk/>
            <pc:sldMk cId="977621495" sldId="305"/>
            <ac:picMk id="6" creationId="{3E057BA1-717A-BDF4-6583-F93C2D420F92}"/>
          </ac:picMkLst>
        </pc:picChg>
      </pc:sldChg>
      <pc:sldChg chg="modSp new mod">
        <pc:chgData name="Berg, J Scott" userId="2d29f135-e2d1-44ae-bfc1-43f5189a003a" providerId="ADAL" clId="{1A5833B8-7D14-4DE4-A11E-476013ED1148}" dt="2025-11-28T20:03:55.781" v="5935" actId="20577"/>
        <pc:sldMkLst>
          <pc:docMk/>
          <pc:sldMk cId="1170173359" sldId="306"/>
        </pc:sldMkLst>
        <pc:spChg chg="mod">
          <ac:chgData name="Berg, J Scott" userId="2d29f135-e2d1-44ae-bfc1-43f5189a003a" providerId="ADAL" clId="{1A5833B8-7D14-4DE4-A11E-476013ED1148}" dt="2025-11-27T11:55:12.169" v="2296"/>
          <ac:spMkLst>
            <pc:docMk/>
            <pc:sldMk cId="1170173359" sldId="306"/>
            <ac:spMk id="2" creationId="{18D7A6E5-E7C2-2C1C-E2C4-CA674AB69031}"/>
          </ac:spMkLst>
        </pc:spChg>
        <pc:spChg chg="mod">
          <ac:chgData name="Berg, J Scott" userId="2d29f135-e2d1-44ae-bfc1-43f5189a003a" providerId="ADAL" clId="{1A5833B8-7D14-4DE4-A11E-476013ED1148}" dt="2025-11-28T20:03:55.781" v="5935" actId="20577"/>
          <ac:spMkLst>
            <pc:docMk/>
            <pc:sldMk cId="1170173359" sldId="306"/>
            <ac:spMk id="3" creationId="{6FC80306-8197-B0E5-A09B-322A0311425B}"/>
          </ac:spMkLst>
        </pc:spChg>
      </pc:sldChg>
      <pc:sldChg chg="addSp modSp new mod">
        <pc:chgData name="Berg, J Scott" userId="2d29f135-e2d1-44ae-bfc1-43f5189a003a" providerId="ADAL" clId="{1A5833B8-7D14-4DE4-A11E-476013ED1148}" dt="2025-11-27T14:38:22.298" v="3416" actId="20577"/>
        <pc:sldMkLst>
          <pc:docMk/>
          <pc:sldMk cId="2161887952" sldId="307"/>
        </pc:sldMkLst>
        <pc:spChg chg="mod">
          <ac:chgData name="Berg, J Scott" userId="2d29f135-e2d1-44ae-bfc1-43f5189a003a" providerId="ADAL" clId="{1A5833B8-7D14-4DE4-A11E-476013ED1148}" dt="2025-11-27T14:28:43.404" v="2955" actId="20577"/>
          <ac:spMkLst>
            <pc:docMk/>
            <pc:sldMk cId="2161887952" sldId="307"/>
            <ac:spMk id="2" creationId="{3E2FFE0E-0CDC-A2EE-884C-CE3A9645DD1C}"/>
          </ac:spMkLst>
        </pc:spChg>
        <pc:spChg chg="mod">
          <ac:chgData name="Berg, J Scott" userId="2d29f135-e2d1-44ae-bfc1-43f5189a003a" providerId="ADAL" clId="{1A5833B8-7D14-4DE4-A11E-476013ED1148}" dt="2025-11-27T14:38:22.298" v="3416" actId="20577"/>
          <ac:spMkLst>
            <pc:docMk/>
            <pc:sldMk cId="2161887952" sldId="307"/>
            <ac:spMk id="3" creationId="{B28215BF-D96C-6693-60A9-A0A13D7CB429}"/>
          </ac:spMkLst>
        </pc:spChg>
        <pc:picChg chg="add mod">
          <ac:chgData name="Berg, J Scott" userId="2d29f135-e2d1-44ae-bfc1-43f5189a003a" providerId="ADAL" clId="{1A5833B8-7D14-4DE4-A11E-476013ED1148}" dt="2025-11-27T14:29:54.527" v="2991" actId="14100"/>
          <ac:picMkLst>
            <pc:docMk/>
            <pc:sldMk cId="2161887952" sldId="307"/>
            <ac:picMk id="5" creationId="{928B6EEB-0B13-C14F-CACD-97D4079C24AF}"/>
          </ac:picMkLst>
        </pc:picChg>
      </pc:sldChg>
      <pc:sldChg chg="addSp modSp new mod">
        <pc:chgData name="Berg, J Scott" userId="2d29f135-e2d1-44ae-bfc1-43f5189a003a" providerId="ADAL" clId="{1A5833B8-7D14-4DE4-A11E-476013ED1148}" dt="2025-11-27T15:20:52.133" v="3943" actId="20577"/>
        <pc:sldMkLst>
          <pc:docMk/>
          <pc:sldMk cId="3623365144" sldId="308"/>
        </pc:sldMkLst>
        <pc:spChg chg="mod">
          <ac:chgData name="Berg, J Scott" userId="2d29f135-e2d1-44ae-bfc1-43f5189a003a" providerId="ADAL" clId="{1A5833B8-7D14-4DE4-A11E-476013ED1148}" dt="2025-11-27T14:37:42.828" v="3352" actId="20577"/>
          <ac:spMkLst>
            <pc:docMk/>
            <pc:sldMk cId="3623365144" sldId="308"/>
            <ac:spMk id="2" creationId="{A9D3BC1C-BE5C-FB61-878C-CDB4932B85FB}"/>
          </ac:spMkLst>
        </pc:spChg>
        <pc:spChg chg="mod">
          <ac:chgData name="Berg, J Scott" userId="2d29f135-e2d1-44ae-bfc1-43f5189a003a" providerId="ADAL" clId="{1A5833B8-7D14-4DE4-A11E-476013ED1148}" dt="2025-11-27T15:20:52.133" v="3943" actId="20577"/>
          <ac:spMkLst>
            <pc:docMk/>
            <pc:sldMk cId="3623365144" sldId="308"/>
            <ac:spMk id="3" creationId="{3F619F92-D455-ABAE-EF35-FCFFB680270A}"/>
          </ac:spMkLst>
        </pc:spChg>
        <pc:picChg chg="add mod">
          <ac:chgData name="Berg, J Scott" userId="2d29f135-e2d1-44ae-bfc1-43f5189a003a" providerId="ADAL" clId="{1A5833B8-7D14-4DE4-A11E-476013ED1148}" dt="2025-11-27T14:50:38.898" v="3701" actId="14100"/>
          <ac:picMkLst>
            <pc:docMk/>
            <pc:sldMk cId="3623365144" sldId="308"/>
            <ac:picMk id="6" creationId="{03F6300A-254A-222D-DDC7-50135342DD4C}"/>
          </ac:picMkLst>
        </pc:picChg>
      </pc:sldChg>
      <pc:sldChg chg="addSp delSp modSp new mod">
        <pc:chgData name="Berg, J Scott" userId="2d29f135-e2d1-44ae-bfc1-43f5189a003a" providerId="ADAL" clId="{1A5833B8-7D14-4DE4-A11E-476013ED1148}" dt="2025-11-27T17:14:31.869" v="4248" actId="20577"/>
        <pc:sldMkLst>
          <pc:docMk/>
          <pc:sldMk cId="2519357752" sldId="309"/>
        </pc:sldMkLst>
        <pc:spChg chg="mod">
          <ac:chgData name="Berg, J Scott" userId="2d29f135-e2d1-44ae-bfc1-43f5189a003a" providerId="ADAL" clId="{1A5833B8-7D14-4DE4-A11E-476013ED1148}" dt="2025-11-27T16:58:02.134" v="3961" actId="20577"/>
          <ac:spMkLst>
            <pc:docMk/>
            <pc:sldMk cId="2519357752" sldId="309"/>
            <ac:spMk id="2" creationId="{28D57FCC-BCED-37D9-DE4D-025EDEABA35B}"/>
          </ac:spMkLst>
        </pc:spChg>
        <pc:spChg chg="mod">
          <ac:chgData name="Berg, J Scott" userId="2d29f135-e2d1-44ae-bfc1-43f5189a003a" providerId="ADAL" clId="{1A5833B8-7D14-4DE4-A11E-476013ED1148}" dt="2025-11-27T17:14:31.869" v="4248" actId="20577"/>
          <ac:spMkLst>
            <pc:docMk/>
            <pc:sldMk cId="2519357752" sldId="309"/>
            <ac:spMk id="3" creationId="{E9FD68DC-DEFE-957E-D023-8CE1603D07B6}"/>
          </ac:spMkLst>
        </pc:spChg>
        <pc:picChg chg="add mod ord">
          <ac:chgData name="Berg, J Scott" userId="2d29f135-e2d1-44ae-bfc1-43f5189a003a" providerId="ADAL" clId="{1A5833B8-7D14-4DE4-A11E-476013ED1148}" dt="2025-11-27T17:14:11.248" v="4210" actId="167"/>
          <ac:picMkLst>
            <pc:docMk/>
            <pc:sldMk cId="2519357752" sldId="309"/>
            <ac:picMk id="12" creationId="{07CCF730-5492-09AC-F7DF-3E7D937364B9}"/>
          </ac:picMkLst>
        </pc:picChg>
        <pc:picChg chg="add mod">
          <ac:chgData name="Berg, J Scott" userId="2d29f135-e2d1-44ae-bfc1-43f5189a003a" providerId="ADAL" clId="{1A5833B8-7D14-4DE4-A11E-476013ED1148}" dt="2025-11-27T17:11:52.434" v="4089" actId="14100"/>
          <ac:picMkLst>
            <pc:docMk/>
            <pc:sldMk cId="2519357752" sldId="309"/>
            <ac:picMk id="14" creationId="{3B7A1D23-15CF-9B0B-7A58-940067B7EE6E}"/>
          </ac:picMkLst>
        </pc:picChg>
      </pc:sldChg>
      <pc:sldChg chg="delSp modSp add mod">
        <pc:chgData name="Berg, J Scott" userId="2d29f135-e2d1-44ae-bfc1-43f5189a003a" providerId="ADAL" clId="{1A5833B8-7D14-4DE4-A11E-476013ED1148}" dt="2025-11-28T14:12:37.447" v="4906" actId="20577"/>
        <pc:sldMkLst>
          <pc:docMk/>
          <pc:sldMk cId="1241165560" sldId="310"/>
        </pc:sldMkLst>
        <pc:spChg chg="mod">
          <ac:chgData name="Berg, J Scott" userId="2d29f135-e2d1-44ae-bfc1-43f5189a003a" providerId="ADAL" clId="{1A5833B8-7D14-4DE4-A11E-476013ED1148}" dt="2025-11-28T14:12:37.447" v="4906" actId="20577"/>
          <ac:spMkLst>
            <pc:docMk/>
            <pc:sldMk cId="1241165560" sldId="310"/>
            <ac:spMk id="3" creationId="{D1021DE1-FAF9-EF97-37C0-6F5CFA2FFAE2}"/>
          </ac:spMkLst>
        </pc:spChg>
      </pc:sldChg>
      <pc:sldChg chg="addSp modSp new mod">
        <pc:chgData name="Berg, J Scott" userId="2d29f135-e2d1-44ae-bfc1-43f5189a003a" providerId="ADAL" clId="{1A5833B8-7D14-4DE4-A11E-476013ED1148}" dt="2025-11-28T15:43:43.961" v="5217" actId="14100"/>
        <pc:sldMkLst>
          <pc:docMk/>
          <pc:sldMk cId="2994577444" sldId="311"/>
        </pc:sldMkLst>
        <pc:spChg chg="mod">
          <ac:chgData name="Berg, J Scott" userId="2d29f135-e2d1-44ae-bfc1-43f5189a003a" providerId="ADAL" clId="{1A5833B8-7D14-4DE4-A11E-476013ED1148}" dt="2025-11-28T14:49:55.166" v="4956" actId="20577"/>
          <ac:spMkLst>
            <pc:docMk/>
            <pc:sldMk cId="2994577444" sldId="311"/>
            <ac:spMk id="2" creationId="{7EAF5FD7-D51F-2B12-9B8E-A64B0C6A9E10}"/>
          </ac:spMkLst>
        </pc:spChg>
        <pc:spChg chg="mod">
          <ac:chgData name="Berg, J Scott" userId="2d29f135-e2d1-44ae-bfc1-43f5189a003a" providerId="ADAL" clId="{1A5833B8-7D14-4DE4-A11E-476013ED1148}" dt="2025-11-28T15:42:06.231" v="5208" actId="207"/>
          <ac:spMkLst>
            <pc:docMk/>
            <pc:sldMk cId="2994577444" sldId="311"/>
            <ac:spMk id="3" creationId="{1442466D-4F92-C38E-94A8-20DCE10236FA}"/>
          </ac:spMkLst>
        </pc:spChg>
        <pc:spChg chg="add mod">
          <ac:chgData name="Berg, J Scott" userId="2d29f135-e2d1-44ae-bfc1-43f5189a003a" providerId="ADAL" clId="{1A5833B8-7D14-4DE4-A11E-476013ED1148}" dt="2025-11-28T15:41:53.634" v="5207" actId="208"/>
          <ac:spMkLst>
            <pc:docMk/>
            <pc:sldMk cId="2994577444" sldId="311"/>
            <ac:spMk id="7" creationId="{CF71CE7F-2748-A9BB-C99F-9686B365BB3C}"/>
          </ac:spMkLst>
        </pc:spChg>
        <pc:spChg chg="add mod">
          <ac:chgData name="Berg, J Scott" userId="2d29f135-e2d1-44ae-bfc1-43f5189a003a" providerId="ADAL" clId="{1A5833B8-7D14-4DE4-A11E-476013ED1148}" dt="2025-11-28T15:43:43.961" v="5217" actId="14100"/>
          <ac:spMkLst>
            <pc:docMk/>
            <pc:sldMk cId="2994577444" sldId="311"/>
            <ac:spMk id="8" creationId="{C674BFC4-53D5-18B6-1C71-546BB9959629}"/>
          </ac:spMkLst>
        </pc:spChg>
        <pc:picChg chg="add mod">
          <ac:chgData name="Berg, J Scott" userId="2d29f135-e2d1-44ae-bfc1-43f5189a003a" providerId="ADAL" clId="{1A5833B8-7D14-4DE4-A11E-476013ED1148}" dt="2025-11-28T15:34:08.564" v="4975" actId="1076"/>
          <ac:picMkLst>
            <pc:docMk/>
            <pc:sldMk cId="2994577444" sldId="311"/>
            <ac:picMk id="6" creationId="{2B079AE3-AF46-7D76-3C43-AF61DC48335E}"/>
          </ac:picMkLst>
        </pc:picChg>
      </pc:sldChg>
      <pc:sldChg chg="addSp modSp add mod ord addAnim delAnim modAnim">
        <pc:chgData name="Berg, J Scott" userId="2d29f135-e2d1-44ae-bfc1-43f5189a003a" providerId="ADAL" clId="{1A5833B8-7D14-4DE4-A11E-476013ED1148}" dt="2025-11-28T18:14:56.332" v="5254"/>
        <pc:sldMkLst>
          <pc:docMk/>
          <pc:sldMk cId="1429788825" sldId="312"/>
        </pc:sldMkLst>
        <pc:spChg chg="mod">
          <ac:chgData name="Berg, J Scott" userId="2d29f135-e2d1-44ae-bfc1-43f5189a003a" providerId="ADAL" clId="{1A5833B8-7D14-4DE4-A11E-476013ED1148}" dt="2025-11-28T18:09:32.738" v="5223" actId="6549"/>
          <ac:spMkLst>
            <pc:docMk/>
            <pc:sldMk cId="1429788825" sldId="312"/>
            <ac:spMk id="3" creationId="{06F4CC44-8311-97F5-9D36-C74F50798218}"/>
          </ac:spMkLst>
        </pc:spChg>
        <pc:spChg chg="add mod">
          <ac:chgData name="Berg, J Scott" userId="2d29f135-e2d1-44ae-bfc1-43f5189a003a" providerId="ADAL" clId="{1A5833B8-7D14-4DE4-A11E-476013ED1148}" dt="2025-11-28T18:10:13.196" v="5227"/>
          <ac:spMkLst>
            <pc:docMk/>
            <pc:sldMk cId="1429788825" sldId="312"/>
            <ac:spMk id="6" creationId="{E14D6F06-DE1C-3452-6E7A-BD2271F6883C}"/>
          </ac:spMkLst>
        </pc:spChg>
        <pc:spChg chg="add mod">
          <ac:chgData name="Berg, J Scott" userId="2d29f135-e2d1-44ae-bfc1-43f5189a003a" providerId="ADAL" clId="{1A5833B8-7D14-4DE4-A11E-476013ED1148}" dt="2025-11-28T18:11:44.959" v="5247" actId="14100"/>
          <ac:spMkLst>
            <pc:docMk/>
            <pc:sldMk cId="1429788825" sldId="312"/>
            <ac:spMk id="7" creationId="{FAAB2299-1B21-47CC-CCF7-1AEA99E179E1}"/>
          </ac:spMkLst>
        </pc:spChg>
        <pc:spChg chg="add mod">
          <ac:chgData name="Berg, J Scott" userId="2d29f135-e2d1-44ae-bfc1-43f5189a003a" providerId="ADAL" clId="{1A5833B8-7D14-4DE4-A11E-476013ED1148}" dt="2025-11-28T18:11:20.011" v="5243" actId="1035"/>
          <ac:spMkLst>
            <pc:docMk/>
            <pc:sldMk cId="1429788825" sldId="312"/>
            <ac:spMk id="8" creationId="{450A82F5-E033-E812-9ABB-0B781FC77AFD}"/>
          </ac:spMkLst>
        </pc:spChg>
      </pc:sldChg>
      <pc:sldChg chg="modSp new mod">
        <pc:chgData name="Berg, J Scott" userId="2d29f135-e2d1-44ae-bfc1-43f5189a003a" providerId="ADAL" clId="{1A5833B8-7D14-4DE4-A11E-476013ED1148}" dt="2025-11-30T01:31:22.437" v="12983" actId="20577"/>
        <pc:sldMkLst>
          <pc:docMk/>
          <pc:sldMk cId="3223044559" sldId="313"/>
        </pc:sldMkLst>
        <pc:spChg chg="mod">
          <ac:chgData name="Berg, J Scott" userId="2d29f135-e2d1-44ae-bfc1-43f5189a003a" providerId="ADAL" clId="{1A5833B8-7D14-4DE4-A11E-476013ED1148}" dt="2025-11-28T22:43:48.330" v="6113" actId="20577"/>
          <ac:spMkLst>
            <pc:docMk/>
            <pc:sldMk cId="3223044559" sldId="313"/>
            <ac:spMk id="2" creationId="{3D2FD7E0-6136-095C-F948-3B0F75D3AC34}"/>
          </ac:spMkLst>
        </pc:spChg>
        <pc:spChg chg="mod">
          <ac:chgData name="Berg, J Scott" userId="2d29f135-e2d1-44ae-bfc1-43f5189a003a" providerId="ADAL" clId="{1A5833B8-7D14-4DE4-A11E-476013ED1148}" dt="2025-11-30T01:31:22.437" v="12983" actId="20577"/>
          <ac:spMkLst>
            <pc:docMk/>
            <pc:sldMk cId="3223044559" sldId="313"/>
            <ac:spMk id="3" creationId="{DA6ED862-E774-AB10-0112-9D089249977C}"/>
          </ac:spMkLst>
        </pc:spChg>
      </pc:sldChg>
      <pc:sldChg chg="modSp new del mod">
        <pc:chgData name="Berg, J Scott" userId="2d29f135-e2d1-44ae-bfc1-43f5189a003a" providerId="ADAL" clId="{1A5833B8-7D14-4DE4-A11E-476013ED1148}" dt="2025-11-30T01:22:05.049" v="12413" actId="2696"/>
        <pc:sldMkLst>
          <pc:docMk/>
          <pc:sldMk cId="1881784511" sldId="314"/>
        </pc:sldMkLst>
      </pc:sldChg>
      <pc:sldChg chg="addSp modSp new mod">
        <pc:chgData name="Berg, J Scott" userId="2d29f135-e2d1-44ae-bfc1-43f5189a003a" providerId="ADAL" clId="{1A5833B8-7D14-4DE4-A11E-476013ED1148}" dt="2025-11-29T12:24:33.121" v="7318" actId="20577"/>
        <pc:sldMkLst>
          <pc:docMk/>
          <pc:sldMk cId="882630896" sldId="315"/>
        </pc:sldMkLst>
        <pc:spChg chg="mod">
          <ac:chgData name="Berg, J Scott" userId="2d29f135-e2d1-44ae-bfc1-43f5189a003a" providerId="ADAL" clId="{1A5833B8-7D14-4DE4-A11E-476013ED1148}" dt="2025-11-29T11:49:54.219" v="7017" actId="20577"/>
          <ac:spMkLst>
            <pc:docMk/>
            <pc:sldMk cId="882630896" sldId="315"/>
            <ac:spMk id="2" creationId="{012D6472-2F17-31CB-ABAE-F612B27F454A}"/>
          </ac:spMkLst>
        </pc:spChg>
        <pc:spChg chg="mod">
          <ac:chgData name="Berg, J Scott" userId="2d29f135-e2d1-44ae-bfc1-43f5189a003a" providerId="ADAL" clId="{1A5833B8-7D14-4DE4-A11E-476013ED1148}" dt="2025-11-29T12:24:33.121" v="7318" actId="20577"/>
          <ac:spMkLst>
            <pc:docMk/>
            <pc:sldMk cId="882630896" sldId="315"/>
            <ac:spMk id="3" creationId="{D75BC327-B707-40D9-44A2-AAB1AF416AC7}"/>
          </ac:spMkLst>
        </pc:spChg>
        <pc:picChg chg="add mod ord">
          <ac:chgData name="Berg, J Scott" userId="2d29f135-e2d1-44ae-bfc1-43f5189a003a" providerId="ADAL" clId="{1A5833B8-7D14-4DE4-A11E-476013ED1148}" dt="2025-11-29T12:24:20.900" v="7314" actId="167"/>
          <ac:picMkLst>
            <pc:docMk/>
            <pc:sldMk cId="882630896" sldId="315"/>
            <ac:picMk id="6" creationId="{3A14422C-A3DB-7F1A-C4CE-72A0E736AA97}"/>
          </ac:picMkLst>
        </pc:picChg>
      </pc:sldChg>
      <pc:sldChg chg="addSp modSp new mod ord modAnim">
        <pc:chgData name="Berg, J Scott" userId="2d29f135-e2d1-44ae-bfc1-43f5189a003a" providerId="ADAL" clId="{1A5833B8-7D14-4DE4-A11E-476013ED1148}" dt="2025-11-29T12:36:58.650" v="7927" actId="14100"/>
        <pc:sldMkLst>
          <pc:docMk/>
          <pc:sldMk cId="1916947830" sldId="316"/>
        </pc:sldMkLst>
        <pc:spChg chg="mod">
          <ac:chgData name="Berg, J Scott" userId="2d29f135-e2d1-44ae-bfc1-43f5189a003a" providerId="ADAL" clId="{1A5833B8-7D14-4DE4-A11E-476013ED1148}" dt="2025-11-29T12:25:42.919" v="7346" actId="20577"/>
          <ac:spMkLst>
            <pc:docMk/>
            <pc:sldMk cId="1916947830" sldId="316"/>
            <ac:spMk id="2" creationId="{8F97CBD2-F768-56F4-FA63-83F732AD677C}"/>
          </ac:spMkLst>
        </pc:spChg>
        <pc:spChg chg="mod">
          <ac:chgData name="Berg, J Scott" userId="2d29f135-e2d1-44ae-bfc1-43f5189a003a" providerId="ADAL" clId="{1A5833B8-7D14-4DE4-A11E-476013ED1148}" dt="2025-11-29T12:30:08.426" v="7920" actId="20577"/>
          <ac:spMkLst>
            <pc:docMk/>
            <pc:sldMk cId="1916947830" sldId="316"/>
            <ac:spMk id="3" creationId="{35A2ED73-D255-DFA1-F527-2C6E1C73C359}"/>
          </ac:spMkLst>
        </pc:spChg>
        <pc:picChg chg="add mod ord">
          <ac:chgData name="Berg, J Scott" userId="2d29f135-e2d1-44ae-bfc1-43f5189a003a" providerId="ADAL" clId="{1A5833B8-7D14-4DE4-A11E-476013ED1148}" dt="2025-11-29T12:36:58.650" v="7927" actId="14100"/>
          <ac:picMkLst>
            <pc:docMk/>
            <pc:sldMk cId="1916947830" sldId="316"/>
            <ac:picMk id="5" creationId="{0786ED0C-469F-6577-6167-8DD0AEEB070D}"/>
          </ac:picMkLst>
        </pc:picChg>
      </pc:sldChg>
      <pc:sldChg chg="addSp modSp new mod">
        <pc:chgData name="Berg, J Scott" userId="2d29f135-e2d1-44ae-bfc1-43f5189a003a" providerId="ADAL" clId="{1A5833B8-7D14-4DE4-A11E-476013ED1148}" dt="2025-11-29T14:53:39.763" v="8700" actId="14"/>
        <pc:sldMkLst>
          <pc:docMk/>
          <pc:sldMk cId="1736523721" sldId="317"/>
        </pc:sldMkLst>
        <pc:spChg chg="mod">
          <ac:chgData name="Berg, J Scott" userId="2d29f135-e2d1-44ae-bfc1-43f5189a003a" providerId="ADAL" clId="{1A5833B8-7D14-4DE4-A11E-476013ED1148}" dt="2025-11-29T14:17:01.780" v="8090" actId="20577"/>
          <ac:spMkLst>
            <pc:docMk/>
            <pc:sldMk cId="1736523721" sldId="317"/>
            <ac:spMk id="2" creationId="{93B755C7-8396-27CE-062A-19644B0226AA}"/>
          </ac:spMkLst>
        </pc:spChg>
        <pc:spChg chg="mod">
          <ac:chgData name="Berg, J Scott" userId="2d29f135-e2d1-44ae-bfc1-43f5189a003a" providerId="ADAL" clId="{1A5833B8-7D14-4DE4-A11E-476013ED1148}" dt="2025-11-29T14:53:39.763" v="8700" actId="14"/>
          <ac:spMkLst>
            <pc:docMk/>
            <pc:sldMk cId="1736523721" sldId="317"/>
            <ac:spMk id="3" creationId="{31C619D1-78FB-C9EE-CC52-0E5984B22792}"/>
          </ac:spMkLst>
        </pc:spChg>
        <pc:picChg chg="add mod">
          <ac:chgData name="Berg, J Scott" userId="2d29f135-e2d1-44ae-bfc1-43f5189a003a" providerId="ADAL" clId="{1A5833B8-7D14-4DE4-A11E-476013ED1148}" dt="2025-11-29T14:44:08.592" v="8338" actId="1076"/>
          <ac:picMkLst>
            <pc:docMk/>
            <pc:sldMk cId="1736523721" sldId="317"/>
            <ac:picMk id="6" creationId="{FB87AA65-9C0D-E313-1734-F7E92AB8E13A}"/>
          </ac:picMkLst>
        </pc:picChg>
        <pc:picChg chg="add mod">
          <ac:chgData name="Berg, J Scott" userId="2d29f135-e2d1-44ae-bfc1-43f5189a003a" providerId="ADAL" clId="{1A5833B8-7D14-4DE4-A11E-476013ED1148}" dt="2025-11-29T14:44:20.553" v="8340" actId="14100"/>
          <ac:picMkLst>
            <pc:docMk/>
            <pc:sldMk cId="1736523721" sldId="317"/>
            <ac:picMk id="8" creationId="{53CEA220-C17A-2B2A-14F1-7D7F94279A69}"/>
          </ac:picMkLst>
        </pc:picChg>
      </pc:sldChg>
      <pc:sldChg chg="delSp modSp add mod">
        <pc:chgData name="Berg, J Scott" userId="2d29f135-e2d1-44ae-bfc1-43f5189a003a" providerId="ADAL" clId="{1A5833B8-7D14-4DE4-A11E-476013ED1148}" dt="2025-11-29T15:03:25.169" v="9465" actId="20577"/>
        <pc:sldMkLst>
          <pc:docMk/>
          <pc:sldMk cId="2768143136" sldId="318"/>
        </pc:sldMkLst>
        <pc:spChg chg="mod">
          <ac:chgData name="Berg, J Scott" userId="2d29f135-e2d1-44ae-bfc1-43f5189a003a" providerId="ADAL" clId="{1A5833B8-7D14-4DE4-A11E-476013ED1148}" dt="2025-11-29T15:03:25.169" v="9465" actId="20577"/>
          <ac:spMkLst>
            <pc:docMk/>
            <pc:sldMk cId="2768143136" sldId="318"/>
            <ac:spMk id="2" creationId="{627B4F06-0F37-C778-211A-F50C24EFBAFB}"/>
          </ac:spMkLst>
        </pc:spChg>
        <pc:spChg chg="mod">
          <ac:chgData name="Berg, J Scott" userId="2d29f135-e2d1-44ae-bfc1-43f5189a003a" providerId="ADAL" clId="{1A5833B8-7D14-4DE4-A11E-476013ED1148}" dt="2025-11-29T15:03:15.060" v="9454" actId="20577"/>
          <ac:spMkLst>
            <pc:docMk/>
            <pc:sldMk cId="2768143136" sldId="318"/>
            <ac:spMk id="3" creationId="{5E3E7FF9-76E5-29F5-7B52-CA470B87D3B5}"/>
          </ac:spMkLst>
        </pc:spChg>
        <pc:picChg chg="del">
          <ac:chgData name="Berg, J Scott" userId="2d29f135-e2d1-44ae-bfc1-43f5189a003a" providerId="ADAL" clId="{1A5833B8-7D14-4DE4-A11E-476013ED1148}" dt="2025-11-29T14:55:54.522" v="8702" actId="478"/>
          <ac:picMkLst>
            <pc:docMk/>
            <pc:sldMk cId="2768143136" sldId="318"/>
            <ac:picMk id="6" creationId="{7AFE69BE-7B67-D108-0468-C5CF22F4EB52}"/>
          </ac:picMkLst>
        </pc:picChg>
        <pc:picChg chg="del">
          <ac:chgData name="Berg, J Scott" userId="2d29f135-e2d1-44ae-bfc1-43f5189a003a" providerId="ADAL" clId="{1A5833B8-7D14-4DE4-A11E-476013ED1148}" dt="2025-11-29T14:55:54.522" v="8702" actId="478"/>
          <ac:picMkLst>
            <pc:docMk/>
            <pc:sldMk cId="2768143136" sldId="318"/>
            <ac:picMk id="8" creationId="{6A9CA5A9-6BAF-AC00-5515-0500D342A2A5}"/>
          </ac:picMkLst>
        </pc:picChg>
      </pc:sldChg>
      <pc:sldChg chg="addSp modSp new mod">
        <pc:chgData name="Berg, J Scott" userId="2d29f135-e2d1-44ae-bfc1-43f5189a003a" providerId="ADAL" clId="{1A5833B8-7D14-4DE4-A11E-476013ED1148}" dt="2025-11-29T16:03:46.049" v="10009" actId="20577"/>
        <pc:sldMkLst>
          <pc:docMk/>
          <pc:sldMk cId="1515534717" sldId="319"/>
        </pc:sldMkLst>
        <pc:spChg chg="mod">
          <ac:chgData name="Berg, J Scott" userId="2d29f135-e2d1-44ae-bfc1-43f5189a003a" providerId="ADAL" clId="{1A5833B8-7D14-4DE4-A11E-476013ED1148}" dt="2025-11-29T15:15:18.299" v="9493" actId="20577"/>
          <ac:spMkLst>
            <pc:docMk/>
            <pc:sldMk cId="1515534717" sldId="319"/>
            <ac:spMk id="2" creationId="{63E8BB59-6578-734D-9618-0CA52A1FD392}"/>
          </ac:spMkLst>
        </pc:spChg>
        <pc:spChg chg="mod">
          <ac:chgData name="Berg, J Scott" userId="2d29f135-e2d1-44ae-bfc1-43f5189a003a" providerId="ADAL" clId="{1A5833B8-7D14-4DE4-A11E-476013ED1148}" dt="2025-11-29T16:03:46.049" v="10009" actId="20577"/>
          <ac:spMkLst>
            <pc:docMk/>
            <pc:sldMk cId="1515534717" sldId="319"/>
            <ac:spMk id="3" creationId="{40239F52-B520-266D-48E9-B718A940B869}"/>
          </ac:spMkLst>
        </pc:spChg>
        <pc:picChg chg="add mod">
          <ac:chgData name="Berg, J Scott" userId="2d29f135-e2d1-44ae-bfc1-43f5189a003a" providerId="ADAL" clId="{1A5833B8-7D14-4DE4-A11E-476013ED1148}" dt="2025-11-29T15:59:56.752" v="9513" actId="14100"/>
          <ac:picMkLst>
            <pc:docMk/>
            <pc:sldMk cId="1515534717" sldId="319"/>
            <ac:picMk id="6" creationId="{50C82375-F946-C673-BE66-89415DF520BB}"/>
          </ac:picMkLst>
        </pc:picChg>
      </pc:sldChg>
      <pc:sldChg chg="modSp new mod">
        <pc:chgData name="Berg, J Scott" userId="2d29f135-e2d1-44ae-bfc1-43f5189a003a" providerId="ADAL" clId="{1A5833B8-7D14-4DE4-A11E-476013ED1148}" dt="2025-11-29T16:24:25.410" v="10663" actId="6549"/>
        <pc:sldMkLst>
          <pc:docMk/>
          <pc:sldMk cId="3579220706" sldId="320"/>
        </pc:sldMkLst>
        <pc:spChg chg="mod">
          <ac:chgData name="Berg, J Scott" userId="2d29f135-e2d1-44ae-bfc1-43f5189a003a" providerId="ADAL" clId="{1A5833B8-7D14-4DE4-A11E-476013ED1148}" dt="2025-11-29T16:19:41.353" v="10034" actId="20577"/>
          <ac:spMkLst>
            <pc:docMk/>
            <pc:sldMk cId="3579220706" sldId="320"/>
            <ac:spMk id="2" creationId="{331EB4D1-004E-EF1F-D746-73B754D9EBDB}"/>
          </ac:spMkLst>
        </pc:spChg>
        <pc:spChg chg="mod">
          <ac:chgData name="Berg, J Scott" userId="2d29f135-e2d1-44ae-bfc1-43f5189a003a" providerId="ADAL" clId="{1A5833B8-7D14-4DE4-A11E-476013ED1148}" dt="2025-11-29T16:24:25.410" v="10663" actId="6549"/>
          <ac:spMkLst>
            <pc:docMk/>
            <pc:sldMk cId="3579220706" sldId="320"/>
            <ac:spMk id="3" creationId="{35FDAA43-5BC3-56E6-9B36-6A33E95159DE}"/>
          </ac:spMkLst>
        </pc:spChg>
      </pc:sldChg>
      <pc:sldChg chg="addSp modSp new mod">
        <pc:chgData name="Berg, J Scott" userId="2d29f135-e2d1-44ae-bfc1-43f5189a003a" providerId="ADAL" clId="{1A5833B8-7D14-4DE4-A11E-476013ED1148}" dt="2025-11-29T16:36:03.843" v="11176" actId="20577"/>
        <pc:sldMkLst>
          <pc:docMk/>
          <pc:sldMk cId="3147558877" sldId="321"/>
        </pc:sldMkLst>
        <pc:spChg chg="mod">
          <ac:chgData name="Berg, J Scott" userId="2d29f135-e2d1-44ae-bfc1-43f5189a003a" providerId="ADAL" clId="{1A5833B8-7D14-4DE4-A11E-476013ED1148}" dt="2025-11-29T16:29:16.075" v="10704" actId="20577"/>
          <ac:spMkLst>
            <pc:docMk/>
            <pc:sldMk cId="3147558877" sldId="321"/>
            <ac:spMk id="2" creationId="{A88070DE-13E0-44BD-F75F-47E2B2284FA4}"/>
          </ac:spMkLst>
        </pc:spChg>
        <pc:spChg chg="mod">
          <ac:chgData name="Berg, J Scott" userId="2d29f135-e2d1-44ae-bfc1-43f5189a003a" providerId="ADAL" clId="{1A5833B8-7D14-4DE4-A11E-476013ED1148}" dt="2025-11-29T16:36:03.843" v="11176" actId="20577"/>
          <ac:spMkLst>
            <pc:docMk/>
            <pc:sldMk cId="3147558877" sldId="321"/>
            <ac:spMk id="3" creationId="{DCBAE220-D35D-8748-71DA-82A6F1F3B38F}"/>
          </ac:spMkLst>
        </pc:spChg>
        <pc:picChg chg="add mod">
          <ac:chgData name="Berg, J Scott" userId="2d29f135-e2d1-44ae-bfc1-43f5189a003a" providerId="ADAL" clId="{1A5833B8-7D14-4DE4-A11E-476013ED1148}" dt="2025-11-29T16:30:30.380" v="10896"/>
          <ac:picMkLst>
            <pc:docMk/>
            <pc:sldMk cId="3147558877" sldId="321"/>
            <ac:picMk id="5" creationId="{492D6535-0E4B-61F4-D6E3-8C4169EEB933}"/>
          </ac:picMkLst>
        </pc:picChg>
      </pc:sldChg>
      <pc:sldChg chg="addSp delSp modSp new mod">
        <pc:chgData name="Berg, J Scott" userId="2d29f135-e2d1-44ae-bfc1-43f5189a003a" providerId="ADAL" clId="{1A5833B8-7D14-4DE4-A11E-476013ED1148}" dt="2025-11-30T01:08:29.923" v="11685" actId="20577"/>
        <pc:sldMkLst>
          <pc:docMk/>
          <pc:sldMk cId="729166287" sldId="322"/>
        </pc:sldMkLst>
        <pc:spChg chg="mod">
          <ac:chgData name="Berg, J Scott" userId="2d29f135-e2d1-44ae-bfc1-43f5189a003a" providerId="ADAL" clId="{1A5833B8-7D14-4DE4-A11E-476013ED1148}" dt="2025-11-30T00:51:48.991" v="11200" actId="20577"/>
          <ac:spMkLst>
            <pc:docMk/>
            <pc:sldMk cId="729166287" sldId="322"/>
            <ac:spMk id="2" creationId="{E16FB5EA-2ACC-F9F3-8051-15A1910FAC51}"/>
          </ac:spMkLst>
        </pc:spChg>
        <pc:spChg chg="del">
          <ac:chgData name="Berg, J Scott" userId="2d29f135-e2d1-44ae-bfc1-43f5189a003a" providerId="ADAL" clId="{1A5833B8-7D14-4DE4-A11E-476013ED1148}" dt="2025-11-30T00:54:47.030" v="11201" actId="3680"/>
          <ac:spMkLst>
            <pc:docMk/>
            <pc:sldMk cId="729166287" sldId="322"/>
            <ac:spMk id="3" creationId="{264723FD-7F1C-8EE6-2111-A26860C8BDB3}"/>
          </ac:spMkLst>
        </pc:spChg>
        <pc:graphicFrameChg chg="add mod ord modGraphic">
          <ac:chgData name="Berg, J Scott" userId="2d29f135-e2d1-44ae-bfc1-43f5189a003a" providerId="ADAL" clId="{1A5833B8-7D14-4DE4-A11E-476013ED1148}" dt="2025-11-30T01:08:29.923" v="11685" actId="20577"/>
          <ac:graphicFrameMkLst>
            <pc:docMk/>
            <pc:sldMk cId="729166287" sldId="322"/>
            <ac:graphicFrameMk id="5" creationId="{33B4B1D8-4745-196E-946B-15E71D0DA4BF}"/>
          </ac:graphicFrameMkLst>
        </pc:graphicFrameChg>
        <pc:picChg chg="add mod">
          <ac:chgData name="Berg, J Scott" userId="2d29f135-e2d1-44ae-bfc1-43f5189a003a" providerId="ADAL" clId="{1A5833B8-7D14-4DE4-A11E-476013ED1148}" dt="2025-11-30T01:07:10.939" v="11684" actId="1076"/>
          <ac:picMkLst>
            <pc:docMk/>
            <pc:sldMk cId="729166287" sldId="322"/>
            <ac:picMk id="7" creationId="{080E709E-B626-DE0D-1337-21BCF5F5F713}"/>
          </ac:picMkLst>
        </pc:picChg>
      </pc:sldChg>
      <pc:sldChg chg="modSp new mod">
        <pc:chgData name="Berg, J Scott" userId="2d29f135-e2d1-44ae-bfc1-43f5189a003a" providerId="ADAL" clId="{1A5833B8-7D14-4DE4-A11E-476013ED1148}" dt="2025-11-30T01:18:59.177" v="12411" actId="20577"/>
        <pc:sldMkLst>
          <pc:docMk/>
          <pc:sldMk cId="2285175721" sldId="323"/>
        </pc:sldMkLst>
        <pc:spChg chg="mod">
          <ac:chgData name="Berg, J Scott" userId="2d29f135-e2d1-44ae-bfc1-43f5189a003a" providerId="ADAL" clId="{1A5833B8-7D14-4DE4-A11E-476013ED1148}" dt="2025-11-30T01:12:00.188" v="11735" actId="20577"/>
          <ac:spMkLst>
            <pc:docMk/>
            <pc:sldMk cId="2285175721" sldId="323"/>
            <ac:spMk id="2" creationId="{755AA9A7-8DDA-0A84-33F9-0C9C0B7477A4}"/>
          </ac:spMkLst>
        </pc:spChg>
        <pc:spChg chg="mod">
          <ac:chgData name="Berg, J Scott" userId="2d29f135-e2d1-44ae-bfc1-43f5189a003a" providerId="ADAL" clId="{1A5833B8-7D14-4DE4-A11E-476013ED1148}" dt="2025-11-30T01:18:59.177" v="12411" actId="20577"/>
          <ac:spMkLst>
            <pc:docMk/>
            <pc:sldMk cId="2285175721" sldId="323"/>
            <ac:spMk id="3" creationId="{02DC9085-4EBE-BC11-060D-A8671A8EA981}"/>
          </ac:spMkLst>
        </pc:spChg>
      </pc:sldChg>
      <pc:sldChg chg="modSp new mod">
        <pc:chgData name="Berg, J Scott" userId="2d29f135-e2d1-44ae-bfc1-43f5189a003a" providerId="ADAL" clId="{1A5833B8-7D14-4DE4-A11E-476013ED1148}" dt="2025-11-30T01:29:58.662" v="12912" actId="20577"/>
        <pc:sldMkLst>
          <pc:docMk/>
          <pc:sldMk cId="2655085209" sldId="324"/>
        </pc:sldMkLst>
        <pc:spChg chg="mod">
          <ac:chgData name="Berg, J Scott" userId="2d29f135-e2d1-44ae-bfc1-43f5189a003a" providerId="ADAL" clId="{1A5833B8-7D14-4DE4-A11E-476013ED1148}" dt="2025-11-30T01:27:22.571" v="12496" actId="20577"/>
          <ac:spMkLst>
            <pc:docMk/>
            <pc:sldMk cId="2655085209" sldId="324"/>
            <ac:spMk id="2" creationId="{284A3EF8-6587-8AB3-97EE-90D86939CC7F}"/>
          </ac:spMkLst>
        </pc:spChg>
        <pc:spChg chg="mod">
          <ac:chgData name="Berg, J Scott" userId="2d29f135-e2d1-44ae-bfc1-43f5189a003a" providerId="ADAL" clId="{1A5833B8-7D14-4DE4-A11E-476013ED1148}" dt="2025-11-30T01:29:58.662" v="12912" actId="20577"/>
          <ac:spMkLst>
            <pc:docMk/>
            <pc:sldMk cId="2655085209" sldId="324"/>
            <ac:spMk id="3" creationId="{4334FB02-E853-22FD-EC02-9ADBEA6D6958}"/>
          </ac:spMkLst>
        </pc:spChg>
      </pc:sldChg>
      <pc:sldChg chg="modSp new mod ord">
        <pc:chgData name="Berg, J Scott" userId="2d29f135-e2d1-44ae-bfc1-43f5189a003a" providerId="ADAL" clId="{1A5833B8-7D14-4DE4-A11E-476013ED1148}" dt="2025-11-30T01:46:09.522" v="13634" actId="20577"/>
        <pc:sldMkLst>
          <pc:docMk/>
          <pc:sldMk cId="2289215670" sldId="325"/>
        </pc:sldMkLst>
        <pc:spChg chg="mod">
          <ac:chgData name="Berg, J Scott" userId="2d29f135-e2d1-44ae-bfc1-43f5189a003a" providerId="ADAL" clId="{1A5833B8-7D14-4DE4-A11E-476013ED1148}" dt="2025-11-30T01:43:04.323" v="13317" actId="20577"/>
          <ac:spMkLst>
            <pc:docMk/>
            <pc:sldMk cId="2289215670" sldId="325"/>
            <ac:spMk id="2" creationId="{530DF81E-8A84-2DBB-6806-7E7E2E59052D}"/>
          </ac:spMkLst>
        </pc:spChg>
        <pc:spChg chg="mod">
          <ac:chgData name="Berg, J Scott" userId="2d29f135-e2d1-44ae-bfc1-43f5189a003a" providerId="ADAL" clId="{1A5833B8-7D14-4DE4-A11E-476013ED1148}" dt="2025-11-30T01:46:09.522" v="13634" actId="20577"/>
          <ac:spMkLst>
            <pc:docMk/>
            <pc:sldMk cId="2289215670" sldId="325"/>
            <ac:spMk id="3" creationId="{FE147601-43A6-9164-38F0-61FD814E3BE5}"/>
          </ac:spMkLst>
        </pc:spChg>
      </pc:sldChg>
      <pc:sldChg chg="modSp add mod">
        <pc:chgData name="Berg, J Scott" userId="2d29f135-e2d1-44ae-bfc1-43f5189a003a" providerId="ADAL" clId="{1A5833B8-7D14-4DE4-A11E-476013ED1148}" dt="2025-11-30T01:50:48.549" v="14275" actId="20577"/>
        <pc:sldMkLst>
          <pc:docMk/>
          <pc:sldMk cId="949042473" sldId="326"/>
        </pc:sldMkLst>
        <pc:spChg chg="mod">
          <ac:chgData name="Berg, J Scott" userId="2d29f135-e2d1-44ae-bfc1-43f5189a003a" providerId="ADAL" clId="{1A5833B8-7D14-4DE4-A11E-476013ED1148}" dt="2025-11-30T01:50:48.549" v="14275" actId="20577"/>
          <ac:spMkLst>
            <pc:docMk/>
            <pc:sldMk cId="949042473" sldId="326"/>
            <ac:spMk id="3" creationId="{1EB2DEED-80B2-9E24-28B6-F1238ED532ED}"/>
          </ac:spMkLst>
        </pc:spChg>
      </pc:sldChg>
      <pc:sldChg chg="modSp add mod">
        <pc:chgData name="Berg, J Scott" userId="2d29f135-e2d1-44ae-bfc1-43f5189a003a" providerId="ADAL" clId="{1A5833B8-7D14-4DE4-A11E-476013ED1148}" dt="2025-11-30T01:54:22.247" v="14740" actId="20577"/>
        <pc:sldMkLst>
          <pc:docMk/>
          <pc:sldMk cId="1495775883" sldId="327"/>
        </pc:sldMkLst>
        <pc:spChg chg="mod">
          <ac:chgData name="Berg, J Scott" userId="2d29f135-e2d1-44ae-bfc1-43f5189a003a" providerId="ADAL" clId="{1A5833B8-7D14-4DE4-A11E-476013ED1148}" dt="2025-11-30T01:54:22.247" v="14740" actId="20577"/>
          <ac:spMkLst>
            <pc:docMk/>
            <pc:sldMk cId="1495775883" sldId="327"/>
            <ac:spMk id="3" creationId="{2AB91DF8-6F9A-8D7E-41B5-E4CBDAA91F4C}"/>
          </ac:spMkLst>
        </pc:spChg>
      </pc:sldChg>
      <pc:sldChg chg="modSp new mod">
        <pc:chgData name="Berg, J Scott" userId="2d29f135-e2d1-44ae-bfc1-43f5189a003a" providerId="ADAL" clId="{1A5833B8-7D14-4DE4-A11E-476013ED1148}" dt="2025-11-30T02:10:51.317" v="15912" actId="20577"/>
        <pc:sldMkLst>
          <pc:docMk/>
          <pc:sldMk cId="3419126658" sldId="328"/>
        </pc:sldMkLst>
        <pc:spChg chg="mod">
          <ac:chgData name="Berg, J Scott" userId="2d29f135-e2d1-44ae-bfc1-43f5189a003a" providerId="ADAL" clId="{1A5833B8-7D14-4DE4-A11E-476013ED1148}" dt="2025-11-30T02:08:21.179" v="15675" actId="20577"/>
          <ac:spMkLst>
            <pc:docMk/>
            <pc:sldMk cId="3419126658" sldId="328"/>
            <ac:spMk id="2" creationId="{89DC4BE4-76A0-35E4-07FD-C3409DE3BCE6}"/>
          </ac:spMkLst>
        </pc:spChg>
        <pc:spChg chg="mod">
          <ac:chgData name="Berg, J Scott" userId="2d29f135-e2d1-44ae-bfc1-43f5189a003a" providerId="ADAL" clId="{1A5833B8-7D14-4DE4-A11E-476013ED1148}" dt="2025-11-30T02:10:51.317" v="15912" actId="20577"/>
          <ac:spMkLst>
            <pc:docMk/>
            <pc:sldMk cId="3419126658" sldId="328"/>
            <ac:spMk id="3" creationId="{132B9A6F-1B37-B872-9BEC-3FB8FFA5630B}"/>
          </ac:spMkLst>
        </pc:spChg>
      </pc:sldChg>
      <pc:sldChg chg="new del">
        <pc:chgData name="Berg, J Scott" userId="2d29f135-e2d1-44ae-bfc1-43f5189a003a" providerId="ADAL" clId="{1A5833B8-7D14-4DE4-A11E-476013ED1148}" dt="2025-11-30T02:08:11.264" v="15667" actId="680"/>
        <pc:sldMkLst>
          <pc:docMk/>
          <pc:sldMk cId="4206283919" sldId="3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Accelerating Muons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1,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J. Scott Berg</a:t>
            </a:r>
            <a:br>
              <a:rPr lang="en-US" dirty="0"/>
            </a:br>
            <a:r>
              <a:rPr lang="en-US" dirty="0"/>
              <a:t>Brookhaven National Laboratory</a:t>
            </a:r>
            <a:br>
              <a:rPr lang="en-US" dirty="0"/>
            </a:br>
            <a:r>
              <a:rPr lang="en-US" dirty="0"/>
              <a:t>Seminar, National Lab Muon Collider Accelerator Study Group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11D4C-CB86-ACDE-0DB2-85FC6B56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Cooling Lattice, Re-Acceleration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641A7-901D-021B-8587-C35323779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Absorbers in high field solenoids</a:t>
            </a:r>
          </a:p>
          <a:p>
            <a:r>
              <a:rPr lang="en-US" dirty="0"/>
              <a:t>RF between to manipulate beam and re-accelerate</a:t>
            </a:r>
          </a:p>
          <a:p>
            <a:r>
              <a:rPr lang="en-US" dirty="0"/>
              <a:t>RF operates in much lower solenoid fields</a:t>
            </a:r>
          </a:p>
          <a:p>
            <a:r>
              <a:rPr lang="en-US" dirty="0"/>
              <a:t>Can reaccelerate with this:</a:t>
            </a:r>
          </a:p>
          <a:p>
            <a:pPr lvl="1"/>
            <a:r>
              <a:rPr lang="en-US" dirty="0"/>
              <a:t>No high field solenoids and</a:t>
            </a:r>
            <a:br>
              <a:rPr lang="en-US" dirty="0"/>
            </a:br>
            <a:r>
              <a:rPr lang="en-US" dirty="0"/>
              <a:t>matching</a:t>
            </a:r>
          </a:p>
          <a:p>
            <a:pPr lvl="1"/>
            <a:r>
              <a:rPr lang="en-US" dirty="0"/>
              <a:t>RF manipulations should be </a:t>
            </a:r>
            <a:br>
              <a:rPr lang="en-US" dirty="0"/>
            </a:br>
            <a:r>
              <a:rPr lang="en-US" dirty="0"/>
              <a:t>simpler/shorter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91E89-6E36-BC6C-F4F7-C14B91DD8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E057BA1-717A-BDF4-6583-F93C2D420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7900" y="3365810"/>
            <a:ext cx="5562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21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A6E5-E7C2-2C1C-E2C4-CA674AB6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Cooling Lattice, Re-Acceleration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0306-8197-B0E5-A09B-322A03114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Parameters from last stage of final cooling:</a:t>
            </a:r>
          </a:p>
          <a:p>
            <a:pPr lvl="1"/>
            <a:r>
              <a:rPr lang="en-US" dirty="0"/>
              <a:t>11 ns RMS bunch length</a:t>
            </a:r>
          </a:p>
          <a:p>
            <a:pPr lvl="1"/>
            <a:r>
              <a:rPr lang="en-US" dirty="0"/>
              <a:t>8 MHz RF</a:t>
            </a:r>
          </a:p>
          <a:p>
            <a:r>
              <a:rPr lang="en-US" dirty="0"/>
              <a:t>Basic concept is to use accelerating RF used by final cooling</a:t>
            </a:r>
          </a:p>
          <a:p>
            <a:pPr lvl="1"/>
            <a:r>
              <a:rPr lang="en-US" dirty="0"/>
              <a:t>Switch to higher frequencies and higher gradients as quickly as possible</a:t>
            </a:r>
          </a:p>
          <a:p>
            <a:pPr lvl="1"/>
            <a:r>
              <a:rPr lang="en-US" dirty="0"/>
              <a:t>Will be accelerating well off-crest</a:t>
            </a:r>
          </a:p>
          <a:p>
            <a:pPr lvl="1"/>
            <a:r>
              <a:rPr lang="en-US" dirty="0"/>
              <a:t>Early accelerating gradients will be well below 1 MV/m</a:t>
            </a:r>
          </a:p>
          <a:p>
            <a:pPr lvl="2"/>
            <a:r>
              <a:rPr lang="en-US" dirty="0"/>
              <a:t>What kinds of gradients can be achieved with low-frequency RF or induction linacs?</a:t>
            </a:r>
          </a:p>
          <a:p>
            <a:pPr lvl="1"/>
            <a:r>
              <a:rPr lang="en-US" dirty="0"/>
              <a:t>Estimate &gt;30% decay before one can use higher gradient RF (~100 MHz?)</a:t>
            </a:r>
          </a:p>
          <a:p>
            <a:r>
              <a:rPr lang="en-US" dirty="0"/>
              <a:t>Lower longitudinal emittance from cooling would help!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672F7-AD70-8725-4847-EF8C9617F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0173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FE0E-0CDC-A2EE-884C-CE3A9645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Low-Energy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215BF-D96C-6693-60A9-A0A13D7CB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we’ve reached ~250 MeV KE</a:t>
            </a:r>
          </a:p>
          <a:p>
            <a:r>
              <a:rPr lang="en-US" dirty="0"/>
              <a:t>Possible to start using higher gradient SCRF</a:t>
            </a:r>
          </a:p>
          <a:p>
            <a:r>
              <a:rPr lang="en-US" dirty="0"/>
              <a:t>MAP layout: SC linac and two RLAs, reaching 63 GeV</a:t>
            </a:r>
          </a:p>
          <a:p>
            <a:r>
              <a:rPr lang="en-US" dirty="0"/>
              <a:t>Initial challenge: large longitudinal emittance</a:t>
            </a:r>
          </a:p>
          <a:p>
            <a:pPr lvl="1"/>
            <a:r>
              <a:rPr lang="en-US" dirty="0"/>
              <a:t>Quick estimate says 350 MHz</a:t>
            </a:r>
            <a:br>
              <a:rPr lang="en-US" dirty="0"/>
            </a:br>
            <a:r>
              <a:rPr lang="en-US" dirty="0"/>
              <a:t>SCRF won’t work until at least </a:t>
            </a:r>
            <a:br>
              <a:rPr lang="en-US" dirty="0"/>
            </a:br>
            <a:r>
              <a:rPr lang="en-US" dirty="0"/>
              <a:t>about 500 MeV, so forced to use</a:t>
            </a:r>
            <a:br>
              <a:rPr lang="en-US" dirty="0"/>
            </a:br>
            <a:r>
              <a:rPr lang="en-US" dirty="0"/>
              <a:t>lower frequencies</a:t>
            </a:r>
          </a:p>
          <a:p>
            <a:r>
              <a:rPr lang="en-US" dirty="0"/>
              <a:t>IMCC work: primarily A. Aksoy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6CED5-AA15-C3EB-BB99-D34509EE3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B6EEB-0B13-C14F-CACD-97D4079C2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07269"/>
            <a:ext cx="5524500" cy="202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8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BC1C-BE5C-FB61-878C-CDB4932B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IMCC Design: Linac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19F92-D455-ABAE-EF35-FCFFB6802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88 MHz RF (probably warm?)</a:t>
            </a:r>
          </a:p>
          <a:p>
            <a:pPr lvl="1"/>
            <a:r>
              <a:rPr lang="en-US" dirty="0"/>
              <a:t>Also use 176 MHz to manipulate bunch, control emittance</a:t>
            </a:r>
          </a:p>
          <a:p>
            <a:r>
              <a:rPr lang="en-US" dirty="0"/>
              <a:t>At about 750 MeV, compress bunch and go into 352 MHz linac</a:t>
            </a:r>
          </a:p>
          <a:p>
            <a:pPr lvl="1"/>
            <a:r>
              <a:rPr lang="en-US" dirty="0"/>
              <a:t>Again, include 88/176 MHz RF to control longitudinal distribution</a:t>
            </a:r>
          </a:p>
          <a:p>
            <a:r>
              <a:rPr lang="en-US" dirty="0"/>
              <a:t>Significant longitudinal distortion by the end</a:t>
            </a:r>
          </a:p>
          <a:p>
            <a:pPr lvl="1"/>
            <a:r>
              <a:rPr lang="en-US" dirty="0"/>
              <a:t>Lower frequency would be better</a:t>
            </a:r>
          </a:p>
          <a:p>
            <a:r>
              <a:rPr lang="en-US" dirty="0"/>
              <a:t>Average accelerating gradient 1.25 MV/m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F5077-E73B-A769-89F7-B260D2209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03F6300A-254A-222D-DDC7-50135342D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701" y="3605084"/>
            <a:ext cx="3080799" cy="242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65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&#10;&#10;AI-generated content may be incorrect.">
            <a:extLst>
              <a:ext uri="{FF2B5EF4-FFF2-40B4-BE49-F238E27FC236}">
                <a16:creationId xmlns:a16="http://schemas.microsoft.com/office/drawing/2014/main" id="{07CCF730-5492-09AC-F7DF-3E7D9373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142646"/>
            <a:ext cx="5524500" cy="2890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57FCC-BCED-37D9-DE4D-025EDEAB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IMCC Design: RLA2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68DC-DEFE-957E-D023-8CE1603D0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Switched to racetrack configuration, vertical separation</a:t>
            </a:r>
          </a:p>
          <a:p>
            <a:r>
              <a:rPr lang="en-US" dirty="0"/>
              <a:t>Arcs: second-order achromat due to energy spread</a:t>
            </a:r>
          </a:p>
          <a:p>
            <a:r>
              <a:rPr lang="en-US" dirty="0"/>
              <a:t>352 MHz RF, with 1056 MHz harmonic</a:t>
            </a:r>
            <a:br>
              <a:rPr lang="en-US" dirty="0"/>
            </a:br>
            <a:r>
              <a:rPr lang="en-US" dirty="0"/>
              <a:t>to manage longitudinal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EC821-A042-785A-6D18-6A493D718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pic>
        <p:nvPicPr>
          <p:cNvPr id="14" name="Picture 13" descr="Chart, line chart, histogram&#10;&#10;AI-generated content may be incorrect.">
            <a:extLst>
              <a:ext uri="{FF2B5EF4-FFF2-40B4-BE49-F238E27FC236}">
                <a16:creationId xmlns:a16="http://schemas.microsoft.com/office/drawing/2014/main" id="{3B7A1D23-15CF-9B0B-7A58-940067B7E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3823010"/>
            <a:ext cx="5524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57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F67A9-7392-0475-0969-606E9D131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0FEF-F3B6-59D0-9DA2-3D5CBC96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IMCC Design: RLA2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21DE1-FAF9-EF97-37C0-6F5CFA2FF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full start to end simulation</a:t>
            </a:r>
          </a:p>
          <a:p>
            <a:r>
              <a:rPr lang="en-US" dirty="0"/>
              <a:t>Good average accelerating gradient, ~5 MV/m</a:t>
            </a:r>
          </a:p>
          <a:p>
            <a:r>
              <a:rPr lang="en-US" dirty="0"/>
              <a:t>In MAP we assumed using stored energy only</a:t>
            </a:r>
          </a:p>
          <a:p>
            <a:pPr lvl="1"/>
            <a:r>
              <a:rPr lang="en-US" dirty="0"/>
              <a:t>Replacing RF power would require a few MW into an input coupler</a:t>
            </a:r>
          </a:p>
          <a:p>
            <a:pPr lvl="1"/>
            <a:r>
              <a:rPr lang="en-US" dirty="0"/>
              <a:t>1056 MHz stored energy will drop much faster than 352 MHz</a:t>
            </a:r>
          </a:p>
          <a:p>
            <a:pPr lvl="1"/>
            <a:r>
              <a:rPr lang="en-US" dirty="0"/>
              <a:t>Does it make sense to run lower gradient and lower loaded Q (cold or warm)?</a:t>
            </a:r>
          </a:p>
          <a:p>
            <a:r>
              <a:rPr lang="en-US" dirty="0"/>
              <a:t>Can’t just keep adding turns: orbit separation issues in the switchyard.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79079-E30C-BB5E-16D5-0C3621DEF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116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138C-860C-796B-9BFD-B8BE61A17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Pulsed Synchrotrons to High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C788C-681B-525B-B76B-021F688BE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Once acceleration time is long enough, can ramp magnets like in a synchrotron</a:t>
            </a:r>
          </a:p>
          <a:p>
            <a:r>
              <a:rPr lang="en-US" dirty="0"/>
              <a:t>Pulsed magnets need to be iron-dominated to change fields on a </a:t>
            </a:r>
            <a:r>
              <a:rPr lang="en-US" dirty="0" err="1"/>
              <a:t>ms</a:t>
            </a:r>
            <a:r>
              <a:rPr lang="en-US" dirty="0"/>
              <a:t> time scale</a:t>
            </a:r>
          </a:p>
          <a:p>
            <a:r>
              <a:rPr lang="en-US" dirty="0"/>
              <a:t>Iron dipoles will be limited to a bend field of 1.75 T</a:t>
            </a:r>
          </a:p>
          <a:p>
            <a:pPr lvl="1"/>
            <a:r>
              <a:rPr lang="en-US" dirty="0"/>
              <a:t>2.0 T if you use Fe-Co, but cobalt might be a radiation problem</a:t>
            </a:r>
          </a:p>
          <a:p>
            <a:r>
              <a:rPr lang="en-US" dirty="0"/>
              <a:t>With </a:t>
            </a:r>
            <a:r>
              <a:rPr lang="en-US" i="1" dirty="0"/>
              <a:t>only</a:t>
            </a:r>
            <a:r>
              <a:rPr lang="en-US" dirty="0"/>
              <a:t> iron dipoles, could only accelerate to 1.3 </a:t>
            </a:r>
            <a:r>
              <a:rPr lang="en-US" dirty="0" err="1"/>
              <a:t>TeV</a:t>
            </a:r>
            <a:r>
              <a:rPr lang="en-US" dirty="0"/>
              <a:t> on the Fermilab site</a:t>
            </a:r>
          </a:p>
          <a:p>
            <a:pPr lvl="1"/>
            <a:r>
              <a:rPr lang="en-US" dirty="0"/>
              <a:t>Not even accounting for quadrupoles, RF, etc.</a:t>
            </a:r>
          </a:p>
          <a:p>
            <a:r>
              <a:rPr lang="en-US" dirty="0"/>
              <a:t>Need to get a higher average bend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9DDE7-94F1-8E01-8729-BB562A5F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5806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6A4055-6809-F768-08E8-86E171DC6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884936"/>
            <a:ext cx="5524500" cy="4147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048396-BBF6-EE68-752A-9C3988EB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Dipoles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66E7-BE82-8B80-6F03-D49AC0A77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524500" cy="41478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Need higher average bend field with changing magnetic field</a:t>
            </a:r>
          </a:p>
          <a:p>
            <a:r>
              <a:rPr lang="en-US" dirty="0"/>
              <a:t>Mix constant field superconducting magnets with iron magnets that bend backward at low energy and forward at high energy</a:t>
            </a:r>
          </a:p>
          <a:p>
            <a:r>
              <a:rPr lang="en-US" dirty="0"/>
              <a:t>More SC magnet: higher energy; more iron magnet: more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CC7FF-FB28-436C-3FAE-571C74FA8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5818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DA75A-FD5B-54A2-D473-78904DC0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Field and Circumference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5CEC0-8A89-4F32-C534-431CA7E6DE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circumference from dipoles </a:t>
                </a:r>
                <a:r>
                  <a:rPr lang="en-US" i="1" dirty="0"/>
                  <a:t>only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Starting point: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Circumference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Even for infinitely high superconducting fields, there’s a minimum circumference for a given energy range: e.g., 2.5–5 </a:t>
                </a:r>
                <a:r>
                  <a:rPr lang="en-US" dirty="0" err="1"/>
                  <a:t>TeV</a:t>
                </a:r>
                <a:r>
                  <a:rPr lang="en-US" dirty="0"/>
                  <a:t>, 15 km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5CEC0-8A89-4F32-C534-431CA7E6DE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3" t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4DC9A-CCAA-8405-A1AB-4715C1F7C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2463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DA75A-FD5B-54A2-D473-78904DC0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Dipole Field and Circumference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5CEC0-8A89-4F32-C534-431CA7E6DE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Another point of view: average dipole field at high energy:</a:t>
                </a:r>
                <a:br>
                  <a:rPr lang="en-US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 as you would expect</a:t>
                </a:r>
              </a:p>
              <a:p>
                <a:pPr lvl="1"/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number would be 5.1 T (using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14 T)</a:t>
                </a:r>
              </a:p>
              <a:p>
                <a:pPr lvl="1"/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, number would be 4.2 T</a:t>
                </a:r>
              </a:p>
              <a:p>
                <a:r>
                  <a:rPr lang="en-US" dirty="0"/>
                  <a:t>A tradeoff between energy range and average bend field</a:t>
                </a:r>
              </a:p>
              <a:p>
                <a:r>
                  <a:rPr lang="en-US" dirty="0"/>
                  <a:t>As energy range increase, fraction of warm dipole increases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5CEC0-8A89-4F32-C534-431CA7E6DE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3" t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4DC9A-CCAA-8405-A1AB-4715C1F7C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2998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4BE4-76A0-35E4-07FD-C3409DE3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B9A6F-1B37-B872-9BEC-3FB8FFA56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Initial acceleration</a:t>
            </a:r>
          </a:p>
          <a:p>
            <a:r>
              <a:rPr lang="en-US" dirty="0"/>
              <a:t>Low-energy acceleration</a:t>
            </a:r>
          </a:p>
          <a:p>
            <a:pPr lvl="1"/>
            <a:r>
              <a:rPr lang="en-US" dirty="0"/>
              <a:t>Linac</a:t>
            </a:r>
          </a:p>
          <a:p>
            <a:pPr lvl="1"/>
            <a:r>
              <a:rPr lang="en-US" dirty="0"/>
              <a:t>RLAs</a:t>
            </a:r>
          </a:p>
          <a:p>
            <a:r>
              <a:rPr lang="en-US" dirty="0"/>
              <a:t>Pulsed synchrotrons to high energy</a:t>
            </a:r>
          </a:p>
          <a:p>
            <a:pPr lvl="1"/>
            <a:r>
              <a:rPr lang="en-US" dirty="0"/>
              <a:t>Design considerations</a:t>
            </a:r>
          </a:p>
          <a:p>
            <a:pPr lvl="1"/>
            <a:r>
              <a:rPr lang="en-US" dirty="0"/>
              <a:t>Pulsed magnets</a:t>
            </a:r>
          </a:p>
          <a:p>
            <a:pPr lvl="1"/>
            <a:r>
              <a:rPr lang="en-US" dirty="0"/>
              <a:t>Alternative: FFAs</a:t>
            </a:r>
          </a:p>
          <a:p>
            <a:r>
              <a:rPr lang="en-US" dirty="0"/>
              <a:t>R&amp;D topics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1B4C74-78E3-FD01-6F05-85AC86C47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19126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A14422C-A3DB-7F1A-C4CE-72A0E736A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9570" y="3431774"/>
            <a:ext cx="4620930" cy="2601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2D6472-2F17-31CB-ABAE-F612B27F4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Pulsed Synchrotrons: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BC327-B707-40D9-44A2-AAB1AF416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Several rings, accelerating in stages from 63 GeV to 5 TeV</a:t>
            </a:r>
          </a:p>
          <a:p>
            <a:r>
              <a:rPr lang="en-US" dirty="0"/>
              <a:t>Each ring has a number of RF stations evenly distributed around the ring</a:t>
            </a:r>
          </a:p>
          <a:p>
            <a:r>
              <a:rPr lang="en-US" dirty="0"/>
              <a:t>Between the RF stations are FODO</a:t>
            </a:r>
            <a:br>
              <a:rPr lang="en-US" dirty="0"/>
            </a:br>
            <a:r>
              <a:rPr lang="en-US" dirty="0"/>
              <a:t>arcs with dispersion suppressors on the</a:t>
            </a:r>
            <a:br>
              <a:rPr lang="en-US" dirty="0"/>
            </a:br>
            <a:r>
              <a:rPr lang="en-US" dirty="0"/>
              <a:t>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84A2D-455B-0376-5F9F-AEFE75041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8263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D7E0-6136-095C-F948-3B0F75D3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Pulsed Synchrotron: Design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ED862-E774-AB10-0112-9D0892499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different approaches have been taken</a:t>
            </a:r>
          </a:p>
          <a:p>
            <a:r>
              <a:rPr lang="en-US" dirty="0"/>
              <a:t>US (Kyle Capobianco-Hogan and myself): bottom-up approach</a:t>
            </a:r>
          </a:p>
          <a:p>
            <a:pPr lvl="1"/>
            <a:r>
              <a:rPr lang="en-US" dirty="0"/>
              <a:t>Use Tevatron and Fermilab site boundary circumferences as guidance</a:t>
            </a:r>
          </a:p>
          <a:p>
            <a:pPr lvl="1"/>
            <a:r>
              <a:rPr lang="en-US" dirty="0"/>
              <a:t>Starting with 63 GeV and working up in energy, design lattices with realistic elements, find the best energy reach</a:t>
            </a:r>
          </a:p>
          <a:p>
            <a:pPr lvl="1"/>
            <a:r>
              <a:rPr lang="en-US" dirty="0"/>
              <a:t>I will talk mostly about these designs</a:t>
            </a:r>
          </a:p>
          <a:p>
            <a:r>
              <a:rPr lang="en-US" dirty="0"/>
              <a:t>IMCC (several people)</a:t>
            </a:r>
          </a:p>
          <a:p>
            <a:pPr lvl="1"/>
            <a:r>
              <a:rPr lang="en-US" dirty="0"/>
              <a:t>Start with high level parameters and design lattices to reach those goals</a:t>
            </a:r>
          </a:p>
          <a:p>
            <a:pPr lvl="1"/>
            <a:r>
              <a:rPr lang="en-US" dirty="0"/>
              <a:t>Have done early simulations based on high-level parameters (longitudinal dynamics, collective effects)</a:t>
            </a:r>
          </a:p>
          <a:p>
            <a:pPr lvl="1"/>
            <a:r>
              <a:rPr lang="en-US" dirty="0"/>
              <a:t>They’re putting together detailed designs for their lattices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76836-9CC9-7E33-2FC9-F620C9720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23044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86ED0C-469F-6577-6167-8DD0AEEB070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36357" y="1690688"/>
            <a:ext cx="3204070" cy="1999403"/>
          </a:xfrm>
          <a:prstGeom prst="rect">
            <a:avLst/>
          </a:prstGeom>
          <a:ln w="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7CBD2-F768-56F4-FA63-83F732AD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RF 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2ED73-D255-DFA1-F527-2C6E1C73C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amount of energy gain at each RF station</a:t>
            </a:r>
          </a:p>
          <a:p>
            <a:r>
              <a:rPr lang="en-US" dirty="0"/>
              <a:t>Discretization of energy gain creates issues</a:t>
            </a:r>
          </a:p>
          <a:p>
            <a:r>
              <a:rPr lang="en-US" dirty="0"/>
              <a:t>Large synchrotron phase advance per station</a:t>
            </a:r>
          </a:p>
          <a:p>
            <a:pPr lvl="1"/>
            <a:r>
              <a:rPr lang="en-US" dirty="0"/>
              <a:t>Ring synchrotron tune ~1</a:t>
            </a:r>
          </a:p>
          <a:p>
            <a:pPr lvl="1"/>
            <a:r>
              <a:rPr lang="en-US" dirty="0"/>
              <a:t>Synchrotron tune per RF station needs to be below ~0.15</a:t>
            </a:r>
          </a:p>
          <a:p>
            <a:r>
              <a:rPr lang="en-US" dirty="0"/>
              <a:t>Magnets ramp continuously, energy mismatched to magnet field</a:t>
            </a:r>
          </a:p>
          <a:p>
            <a:r>
              <a:rPr lang="en-US" dirty="0"/>
              <a:t>These effects push us to more RF stations</a:t>
            </a:r>
          </a:p>
          <a:p>
            <a:r>
              <a:rPr lang="en-US" dirty="0"/>
              <a:t>But dipole packing fraction worse with more stations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53E10-4B3C-2105-57FA-28D16048C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16947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BB59-6578-734D-9618-0CA52A1F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Subdividing Dipoles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9F52-B520-266D-48E9-B718A940B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Hybird</a:t>
            </a:r>
            <a:r>
              <a:rPr lang="en-US" dirty="0"/>
              <a:t> dipoles lead to large orbit excursions in dipoles</a:t>
            </a:r>
          </a:p>
          <a:p>
            <a:pPr lvl="1"/>
            <a:r>
              <a:rPr lang="en-US" dirty="0"/>
              <a:t>More stored energy in pulsed magnets, power supply cost</a:t>
            </a:r>
          </a:p>
          <a:p>
            <a:pPr lvl="1"/>
            <a:r>
              <a:rPr lang="en-US" dirty="0"/>
              <a:t>Larger apertures in superconducting magnets</a:t>
            </a:r>
          </a:p>
          <a:p>
            <a:pPr lvl="1"/>
            <a:r>
              <a:rPr lang="en-US" dirty="0"/>
              <a:t>Larger beam pipes or repeated aperture changes (impedance)</a:t>
            </a:r>
          </a:p>
          <a:p>
            <a:r>
              <a:rPr lang="en-US" dirty="0"/>
              <a:t>Can have more switches</a:t>
            </a:r>
            <a:br>
              <a:rPr lang="en-US" dirty="0"/>
            </a:br>
            <a:r>
              <a:rPr lang="en-US" dirty="0"/>
              <a:t>between fixed and ramped</a:t>
            </a:r>
          </a:p>
          <a:p>
            <a:pPr lvl="1"/>
            <a:r>
              <a:rPr lang="en-US" dirty="0"/>
              <a:t>Reduces aperture</a:t>
            </a:r>
          </a:p>
          <a:p>
            <a:pPr lvl="1"/>
            <a:r>
              <a:rPr lang="en-US" dirty="0"/>
              <a:t>Cost is lower dipole packing</a:t>
            </a:r>
            <a:br>
              <a:rPr lang="en-US" dirty="0"/>
            </a:br>
            <a:r>
              <a:rPr lang="en-US" dirty="0"/>
              <a:t>fraction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B70F0-A956-567B-7C33-926995489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23</a:t>
            </a:fld>
            <a:endParaRPr lang="en-US" sz="10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C82375-F946-C673-BE66-89415DF5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1" y="3767066"/>
            <a:ext cx="5524500" cy="226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4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B5EA-2ACC-F9F3-8051-15A1910FA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Site Example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3B4B1D8-4745-196E-946B-15E71D0DA4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415995"/>
              </p:ext>
            </p:extLst>
          </p:nvPr>
        </p:nvGraphicFramePr>
        <p:xfrm>
          <a:off x="571500" y="1825625"/>
          <a:ext cx="768827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471">
                  <a:extLst>
                    <a:ext uri="{9D8B030D-6E8A-4147-A177-3AD203B41FA5}">
                      <a16:colId xmlns:a16="http://schemas.microsoft.com/office/drawing/2014/main" val="121362407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58922564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3246034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84325443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053559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72356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RCS1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RCS2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RCS3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RCS4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RCS5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75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Injection Energy (TeV)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57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Extraction Energy (TeV)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6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Circumfernce</a:t>
                      </a:r>
                      <a:r>
                        <a:rPr lang="en-US" dirty="0"/>
                        <a:t> (km)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95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Superperiods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075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Ramped Bend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10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Fixed Bend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6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700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Average Accel. Gradient (MV/m)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2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06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Acceleration Time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7357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5AFB8-1722-317F-6ED0-9EAFFED38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24</a:t>
            </a:fld>
            <a:endParaRPr lang="en-US" sz="10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0E709E-B626-DE0D-1337-21BCF5F5F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9771" y="2079857"/>
            <a:ext cx="3360729" cy="35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66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A9A7-8DDA-0A84-33F9-0C9C0B74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C9085-4EBE-BC11-060D-A8671A8E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IMCC design uses 4 rings, have an equivalent for the Fermilab site</a:t>
            </a:r>
          </a:p>
          <a:p>
            <a:pPr lvl="1"/>
            <a:r>
              <a:rPr lang="en-US" dirty="0"/>
              <a:t>Fourth ring is off-site, much larger circumference</a:t>
            </a:r>
          </a:p>
          <a:p>
            <a:r>
              <a:rPr lang="en-US" dirty="0"/>
              <a:t>Use hybrid quadrupoles as well to improve packing fraction</a:t>
            </a:r>
          </a:p>
          <a:p>
            <a:r>
              <a:rPr lang="en-US" dirty="0"/>
              <a:t>Note low dipole packing fractions</a:t>
            </a:r>
          </a:p>
          <a:p>
            <a:r>
              <a:rPr lang="en-US" dirty="0"/>
              <a:t>Reduce gradient at high energies to get higher on-site energy</a:t>
            </a:r>
          </a:p>
          <a:p>
            <a:r>
              <a:rPr lang="en-US" dirty="0"/>
              <a:t>Impact of energy-field mismatch needs to be checked in simulation</a:t>
            </a:r>
          </a:p>
          <a:p>
            <a:r>
              <a:rPr lang="en-US" dirty="0"/>
              <a:t>Need a longitudinal matching scenario</a:t>
            </a:r>
          </a:p>
          <a:p>
            <a:pPr lvl="1"/>
            <a:r>
              <a:rPr lang="en-US" dirty="0"/>
              <a:t>Want to do most of the matching in the later part of acceleration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D0C22-8043-A4FB-49B2-53660C6F9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5175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3EF8-6587-8AB3-97EE-90D86939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Pulsed Synchrotron Simulation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4FB02-E853-22FD-EC02-9ADBEA6D6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IMCC has done extensive simulation studies</a:t>
            </a:r>
          </a:p>
          <a:p>
            <a:pPr lvl="1"/>
            <a:r>
              <a:rPr lang="en-US" dirty="0"/>
              <a:t>Longitudinal dynamics</a:t>
            </a:r>
          </a:p>
          <a:p>
            <a:pPr lvl="1"/>
            <a:r>
              <a:rPr lang="en-US" dirty="0"/>
              <a:t>Collective effects (including counter-rotating bunches)</a:t>
            </a:r>
          </a:p>
          <a:p>
            <a:r>
              <a:rPr lang="en-US" dirty="0"/>
              <a:t>Our goal is to finalize our designs, then work with our IMCC collaborators to begin simulations</a:t>
            </a:r>
          </a:p>
          <a:p>
            <a:pPr lvl="1"/>
            <a:r>
              <a:rPr lang="en-US" dirty="0"/>
              <a:t>Feed back on design parameters, particularly with regard to longitudinal</a:t>
            </a:r>
          </a:p>
          <a:p>
            <a:pPr lvl="1"/>
            <a:r>
              <a:rPr lang="en-US" dirty="0"/>
              <a:t>Check the impact of energy/field mismatch</a:t>
            </a:r>
          </a:p>
          <a:p>
            <a:pPr lvl="1"/>
            <a:r>
              <a:rPr lang="en-US" dirty="0"/>
              <a:t>Longitudinal matching through the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A2709-E061-0380-02B4-42C4E6D6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55085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55C7-8396-27CE-062A-19644B02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Pulsed Magnets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619D1-78FB-C9EE-CC52-0E5984B22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magnet fields to go from either their minimum field or full field negative to full field positive, sometimes in less than 1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Only one test demonstrating ramping a magnet at this rate to high field (Summers, 2012)</a:t>
            </a:r>
          </a:p>
          <a:p>
            <a:pPr lvl="1"/>
            <a:r>
              <a:rPr lang="en-US" dirty="0"/>
              <a:t>No detailed prediction and analysis of the experiment from simulations</a:t>
            </a:r>
          </a:p>
          <a:p>
            <a:pPr lvl="1"/>
            <a:r>
              <a:rPr lang="en-US" dirty="0"/>
              <a:t>Note loss: 15%/cycle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75778-B040-9383-C704-2952D817C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27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7AA65-9C0D-E313-1734-F7E92AB8E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132" y="3998270"/>
            <a:ext cx="2944368" cy="2034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CEA220-C17A-2B2A-14F1-7D7F94279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993675"/>
            <a:ext cx="2580132" cy="20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3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70DE-13E0-44BD-F75F-47E2B228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Pulsed Magnet Power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AE220-D35D-8748-71DA-82A6F1F3B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amount of stored energy in pulsed magnets</a:t>
            </a:r>
          </a:p>
          <a:p>
            <a:r>
              <a:rPr lang="en-US" dirty="0"/>
              <a:t>Energy must be transferred in </a:t>
            </a:r>
            <a:r>
              <a:rPr lang="en-US" dirty="0" err="1"/>
              <a:t>ms</a:t>
            </a:r>
            <a:r>
              <a:rPr lang="en-US" dirty="0"/>
              <a:t> timescales</a:t>
            </a:r>
          </a:p>
          <a:p>
            <a:r>
              <a:rPr lang="en-US" dirty="0"/>
              <a:t>10s of MJ stored energy, 10s of GW peak power</a:t>
            </a:r>
          </a:p>
          <a:p>
            <a:r>
              <a:rPr lang="en-US" dirty="0"/>
              <a:t>Efficiency extremely important</a:t>
            </a:r>
          </a:p>
          <a:p>
            <a:r>
              <a:rPr lang="en-US" dirty="0"/>
              <a:t>Need a ramp nearly linear with time, </a:t>
            </a:r>
            <a:br>
              <a:rPr lang="en-US" dirty="0"/>
            </a:br>
            <a:r>
              <a:rPr lang="en-US" dirty="0"/>
              <a:t>well-controlled</a:t>
            </a:r>
          </a:p>
          <a:p>
            <a:r>
              <a:rPr lang="en-US" dirty="0"/>
              <a:t>CERN has done significant work, have a design</a:t>
            </a:r>
            <a:br>
              <a:rPr lang="en-US" dirty="0"/>
            </a:br>
            <a:r>
              <a:rPr lang="en-US" dirty="0"/>
              <a:t>with preload and boost capacitors to get nearly</a:t>
            </a:r>
            <a:br>
              <a:rPr lang="en-US" dirty="0"/>
            </a:br>
            <a:r>
              <a:rPr lang="en-US" dirty="0"/>
              <a:t>linear ramp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95BAA-A7F9-EEF3-FFD1-09169D7FD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28</a:t>
            </a:fld>
            <a:endParaRPr lang="en-US" sz="1000" dirty="0"/>
          </a:p>
        </p:txBody>
      </p:sp>
      <p:pic>
        <p:nvPicPr>
          <p:cNvPr id="5" name="Picture 8" descr="Circuit diagram of the pulsed magnet power supply with preload and boost capacitors.">
            <a:extLst>
              <a:ext uri="{FF2B5EF4-FFF2-40B4-BE49-F238E27FC236}">
                <a16:creationId xmlns:a16="http://schemas.microsoft.com/office/drawing/2014/main" id="{492D6535-0E4B-61F4-D6E3-8C4169EEB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53" y="3929690"/>
            <a:ext cx="3064847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58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78E79-28DF-EC92-88F9-3A17F587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4F06-0F37-C778-211A-F50C24EF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Pulsed Magnets: Prototyping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E7FF9-76E5-29F5-7B52-CA470B87D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iron response in detail at high ramp rates and fields</a:t>
            </a:r>
          </a:p>
          <a:p>
            <a:r>
              <a:rPr lang="en-US" dirty="0"/>
              <a:t>Build a small scale prototype</a:t>
            </a:r>
          </a:p>
          <a:p>
            <a:pPr lvl="1"/>
            <a:r>
              <a:rPr lang="en-US" dirty="0"/>
              <a:t>Designed for low losses as for a production model</a:t>
            </a:r>
          </a:p>
          <a:p>
            <a:pPr lvl="1"/>
            <a:r>
              <a:rPr lang="en-US" dirty="0"/>
              <a:t>Small to make power supply manageable</a:t>
            </a:r>
          </a:p>
          <a:p>
            <a:pPr lvl="1"/>
            <a:r>
              <a:rPr lang="en-US" dirty="0"/>
              <a:t>Measurements of voltage, current, field for varying ramp rates and fields</a:t>
            </a:r>
          </a:p>
          <a:p>
            <a:pPr lvl="1"/>
            <a:r>
              <a:rPr lang="en-US" dirty="0"/>
              <a:t>Goal is to ensure we understand the magnet response</a:t>
            </a:r>
          </a:p>
          <a:p>
            <a:r>
              <a:rPr lang="en-US" dirty="0"/>
              <a:t>Build a prototype power supply for a full size magnet</a:t>
            </a:r>
          </a:p>
          <a:p>
            <a:r>
              <a:rPr lang="en-US" dirty="0"/>
              <a:t>Drive a full size magnet with the power supply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6BB65-AE8C-5E39-B0C4-35E33B575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814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5FD7-D51F-2B12-9B8E-A64B0C6A9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Collider Facility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2466D-4F92-C38E-94A8-20DCE102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Proton driver creating high-power proton beam</a:t>
            </a:r>
          </a:p>
          <a:p>
            <a:r>
              <a:rPr lang="en-US" dirty="0"/>
              <a:t>Front end: create </a:t>
            </a:r>
            <a:r>
              <a:rPr lang="en-US" dirty="0" err="1"/>
              <a:t>pions</a:t>
            </a:r>
            <a:r>
              <a:rPr lang="en-US" dirty="0"/>
              <a:t> at target, capture muons, form bunch train</a:t>
            </a:r>
          </a:p>
          <a:p>
            <a:r>
              <a:rPr lang="en-US" dirty="0"/>
              <a:t>Cooling: reduce emittance, combine into one bunch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Acceleration: increase energy</a:t>
            </a:r>
          </a:p>
          <a:p>
            <a:r>
              <a:rPr lang="en-US" dirty="0"/>
              <a:t>Collider 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91EEC-EAB0-DB41-9A40-33DD71161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B079AE3-AF46-7D76-3C43-AF61DC483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4292459"/>
            <a:ext cx="11049001" cy="17403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71CE7F-2748-A9BB-C99F-9686B365BB3C}"/>
              </a:ext>
            </a:extLst>
          </p:cNvPr>
          <p:cNvSpPr/>
          <p:nvPr/>
        </p:nvSpPr>
        <p:spPr>
          <a:xfrm>
            <a:off x="8201770" y="4456706"/>
            <a:ext cx="2413221" cy="145508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74BFC4-53D5-18B6-1C71-546BB9959629}"/>
              </a:ext>
            </a:extLst>
          </p:cNvPr>
          <p:cNvSpPr/>
          <p:nvPr/>
        </p:nvSpPr>
        <p:spPr>
          <a:xfrm>
            <a:off x="7371158" y="5039916"/>
            <a:ext cx="442913" cy="67707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77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DC6C-110C-3097-A439-630C4F87A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FFA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C7A37-E2DC-F62D-B1F0-BC83C3404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</a:t>
            </a:r>
            <a:r>
              <a:rPr lang="en-US" dirty="0"/>
              <a:t>ixed </a:t>
            </a:r>
            <a:r>
              <a:rPr lang="en-US" b="1" dirty="0"/>
              <a:t>F</a:t>
            </a:r>
            <a:r>
              <a:rPr lang="en-US" dirty="0"/>
              <a:t>ield </a:t>
            </a:r>
            <a:r>
              <a:rPr lang="en-US" b="1" dirty="0"/>
              <a:t>A</a:t>
            </a:r>
            <a:r>
              <a:rPr lang="en-US" dirty="0"/>
              <a:t>lternating gradient accelerator</a:t>
            </a:r>
          </a:p>
          <a:p>
            <a:r>
              <a:rPr lang="en-US" dirty="0"/>
              <a:t>Large energy range (e.g., factor of 2) in a single beamline</a:t>
            </a:r>
          </a:p>
          <a:p>
            <a:r>
              <a:rPr lang="en-US" dirty="0"/>
              <a:t>Magnet fields do not vary with time</a:t>
            </a:r>
          </a:p>
          <a:p>
            <a:r>
              <a:rPr lang="en-US" dirty="0"/>
              <a:t>Alternating gradient focusing in compact cells for small orbit excursion</a:t>
            </a:r>
          </a:p>
          <a:p>
            <a:r>
              <a:rPr lang="en-US" dirty="0"/>
              <a:t>Motivation for muon acceleration:</a:t>
            </a:r>
            <a:br>
              <a:rPr lang="en-US" dirty="0"/>
            </a:br>
            <a:r>
              <a:rPr lang="en-US" dirty="0"/>
              <a:t>superconducting-only solution that</a:t>
            </a:r>
            <a:br>
              <a:rPr lang="en-US" dirty="0"/>
            </a:br>
            <a:r>
              <a:rPr lang="en-US" dirty="0"/>
              <a:t>will scale with magnet technology;</a:t>
            </a:r>
            <a:br>
              <a:rPr lang="en-US" dirty="0"/>
            </a:br>
            <a:r>
              <a:rPr lang="en-US" dirty="0"/>
              <a:t>overcome the limited field in iron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479FA-C086-2DF8-8963-96B8FD61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30</a:t>
            </a:fld>
            <a:endParaRPr lang="en-US" sz="10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181E662-9621-AA20-F119-ACEE3CFA4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2468" y="3822925"/>
            <a:ext cx="5078032" cy="22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72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ACE12-CB36-134B-05AF-62932A051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1AA9-17E1-7CA7-28F1-11140D8A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FFA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3D5D7-D330-0A5D-1494-F97FF080A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cell is duplicated around the ring</a:t>
            </a:r>
          </a:p>
          <a:p>
            <a:r>
              <a:rPr lang="en-US" dirty="0"/>
              <a:t>Each cell has a long drift that can contain an RF cavity</a:t>
            </a:r>
          </a:p>
          <a:p>
            <a:pPr lvl="1"/>
            <a:r>
              <a:rPr lang="en-US" dirty="0"/>
              <a:t>Also used for injection/extraction/etc.</a:t>
            </a:r>
          </a:p>
          <a:p>
            <a:r>
              <a:rPr lang="en-US" dirty="0"/>
              <a:t>For muons: accelerate both signs, requires reflection symmetry for consistent injection/extraction</a:t>
            </a:r>
          </a:p>
          <a:p>
            <a:r>
              <a:rPr lang="en-US" dirty="0"/>
              <a:t>An FDF triplet with a long RF</a:t>
            </a:r>
            <a:br>
              <a:rPr lang="en-US" dirty="0"/>
            </a:br>
            <a:r>
              <a:rPr lang="en-US" dirty="0"/>
              <a:t>straight is the simplest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A2095-3BB3-86EF-C249-5FB3A1482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31</a:t>
            </a:fld>
            <a:endParaRPr lang="en-US" sz="10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A067DB-32FC-76A2-E213-943AD27C9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2468" y="3822925"/>
            <a:ext cx="5078032" cy="22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87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B4D1-004E-EF1F-D746-73B754D9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FFA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DAA43-5BC3-56E6-9B36-6A33E951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studies looked at FFAs for low energy acceleration</a:t>
            </a:r>
          </a:p>
          <a:p>
            <a:pPr lvl="1"/>
            <a:r>
              <a:rPr lang="en-US" dirty="0"/>
              <a:t>Costs generally ended up similar to RLAs, no strong motivation</a:t>
            </a:r>
          </a:p>
          <a:p>
            <a:r>
              <a:rPr lang="en-US" dirty="0"/>
              <a:t>Study of FFA to 5 TeV</a:t>
            </a:r>
          </a:p>
          <a:p>
            <a:pPr lvl="1"/>
            <a:r>
              <a:rPr lang="en-US" dirty="0"/>
              <a:t>Motivation: energy reach scales with superconducting magnet field</a:t>
            </a:r>
          </a:p>
          <a:p>
            <a:pPr lvl="1"/>
            <a:r>
              <a:rPr lang="en-US" dirty="0"/>
              <a:t>Size for a given energy similar to pulsed synchrotron</a:t>
            </a:r>
          </a:p>
          <a:p>
            <a:pPr lvl="1"/>
            <a:r>
              <a:rPr lang="en-US" dirty="0"/>
              <a:t>Injection and extraction (septum) were a problem</a:t>
            </a:r>
          </a:p>
          <a:p>
            <a:r>
              <a:rPr lang="en-US" dirty="0"/>
              <a:t>Vertical FFA (UK)</a:t>
            </a:r>
          </a:p>
          <a:p>
            <a:pPr lvl="1"/>
            <a:r>
              <a:rPr lang="en-US" dirty="0"/>
              <a:t>Motivation: orbit period independent of energy</a:t>
            </a:r>
          </a:p>
          <a:p>
            <a:pPr lvl="1"/>
            <a:r>
              <a:rPr lang="en-US" dirty="0"/>
              <a:t>Designs had very large apertures: RF problem</a:t>
            </a:r>
          </a:p>
          <a:p>
            <a:pPr lvl="1"/>
            <a:r>
              <a:rPr lang="en-US" dirty="0"/>
              <a:t>Magnets are complex to build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BE21A-0D0B-DB82-5A5B-1936D5831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9220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F81E-8A84-2DBB-6806-7E7E2E59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47601-43A6-9164-38F0-61FD814E3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final cooling scenario becomes better settled, need to work out an early acceleration scenario</a:t>
            </a:r>
          </a:p>
          <a:p>
            <a:pPr lvl="1"/>
            <a:r>
              <a:rPr lang="en-US" dirty="0"/>
              <a:t>Note that lower longitudinal emittance out of cooling will greatly help all acceleration stages and the collider ring</a:t>
            </a:r>
          </a:p>
          <a:p>
            <a:r>
              <a:rPr lang="en-US" dirty="0"/>
              <a:t>Continued work on low-energy acceleration designs</a:t>
            </a:r>
          </a:p>
          <a:p>
            <a:pPr lvl="1"/>
            <a:r>
              <a:rPr lang="en-US" dirty="0"/>
              <a:t>Continue the lattice design effort</a:t>
            </a:r>
          </a:p>
          <a:p>
            <a:pPr lvl="1"/>
            <a:r>
              <a:rPr lang="en-US" dirty="0"/>
              <a:t>Can we get away without third harmonic? Beam loading. Lower RF gradient might help here.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1CB54-9026-3ACE-06CA-6E0FA4758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9215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FC740-280F-BAB2-DBD3-96B42A82C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1DEE-05DE-CDF5-B2A6-E144F69B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2DEED-80B2-9E24-28B6-F1238ED53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Finalized detailed lattice designs for pulsed synchrotrons</a:t>
            </a:r>
          </a:p>
          <a:p>
            <a:r>
              <a:rPr lang="en-US" dirty="0"/>
              <a:t>Simulations on the Fermilab site specific designs</a:t>
            </a:r>
          </a:p>
          <a:p>
            <a:pPr lvl="1"/>
            <a:r>
              <a:rPr lang="en-US" dirty="0"/>
              <a:t>Single-particle simulations</a:t>
            </a:r>
          </a:p>
          <a:p>
            <a:pPr lvl="2"/>
            <a:r>
              <a:rPr lang="en-US" dirty="0"/>
              <a:t>Verify we have sufficient bucket area</a:t>
            </a:r>
          </a:p>
          <a:p>
            <a:pPr lvl="2"/>
            <a:r>
              <a:rPr lang="en-US" dirty="0"/>
              <a:t>Do we have enough RF stations?</a:t>
            </a:r>
          </a:p>
          <a:p>
            <a:pPr lvl="2"/>
            <a:r>
              <a:rPr lang="en-US" dirty="0"/>
              <a:t>Check effect of energy/field mismatch on transverse dynamics</a:t>
            </a:r>
          </a:p>
          <a:p>
            <a:pPr lvl="2"/>
            <a:r>
              <a:rPr lang="en-US" dirty="0"/>
              <a:t>Construct a longitudinal matching scenario</a:t>
            </a:r>
          </a:p>
          <a:p>
            <a:pPr lvl="2"/>
            <a:r>
              <a:rPr lang="en-US" dirty="0"/>
              <a:t>Update designs if needed</a:t>
            </a:r>
          </a:p>
          <a:p>
            <a:pPr lvl="1"/>
            <a:r>
              <a:rPr lang="en-US" dirty="0"/>
              <a:t>Collective effects</a:t>
            </a:r>
          </a:p>
          <a:p>
            <a:pPr lvl="2"/>
            <a:r>
              <a:rPr lang="en-US" dirty="0"/>
              <a:t>Beam loading and longitudinal wakes, counter rotating</a:t>
            </a:r>
          </a:p>
          <a:p>
            <a:pPr lvl="2"/>
            <a:r>
              <a:rPr lang="en-US" dirty="0"/>
              <a:t>Transverse wakes: do we need </a:t>
            </a:r>
            <a:r>
              <a:rPr lang="en-US" dirty="0" err="1"/>
              <a:t>sextupoles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3B7D3-5610-DBDA-17CE-3F2341B27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9042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1F94B-2D64-83B0-21D6-2984BBFD4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CE7D6-D329-63E7-604F-CE9E713E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91DF8-6F9A-8D7E-41B5-E4CBDAA9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neutrino radiation from straights in pulsed synchrotrons</a:t>
            </a:r>
          </a:p>
          <a:p>
            <a:r>
              <a:rPr lang="en-US" dirty="0"/>
              <a:t>Can we get to higher energies or more compact designs with FFAs?</a:t>
            </a:r>
          </a:p>
          <a:p>
            <a:pPr lvl="1"/>
            <a:r>
              <a:rPr lang="en-US" dirty="0"/>
              <a:t>Injection/extraction septum: get longer drifts with an oval design?</a:t>
            </a:r>
          </a:p>
          <a:p>
            <a:pPr lvl="1"/>
            <a:r>
              <a:rPr lang="en-US" dirty="0"/>
              <a:t>Use FFA-like techniques with pulsed magnets: best of both worlds?</a:t>
            </a:r>
          </a:p>
          <a:p>
            <a:r>
              <a:rPr lang="en-US" dirty="0"/>
              <a:t>Hardware R&amp;D program for pulsed magnets</a:t>
            </a:r>
          </a:p>
          <a:p>
            <a:r>
              <a:rPr lang="en-US" dirty="0"/>
              <a:t>Revisit low-energy acceleration breakpoints</a:t>
            </a:r>
          </a:p>
          <a:p>
            <a:pPr lvl="1"/>
            <a:r>
              <a:rPr lang="en-US" dirty="0"/>
              <a:t>Based on physics breakpoints from long ago that probably don’t apply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6E98A-FE21-2D61-2073-11398862E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95775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491F-EAFF-0CF5-B22D-A3A607F5E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91887-055C-8079-7D3E-38763A9AE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a good idea of how we would accelerate muons to 5 TeV</a:t>
            </a:r>
          </a:p>
          <a:p>
            <a:pPr lvl="1"/>
            <a:r>
              <a:rPr lang="en-US" dirty="0"/>
              <a:t>There are plenty of challenges in the details, important to have complete, realistic designs and to simulate them “end-to-end.”</a:t>
            </a:r>
          </a:p>
          <a:p>
            <a:r>
              <a:rPr lang="en-US" dirty="0"/>
              <a:t>To reach our highest energies likely requires pulsed magnets that operate in a new regime. All indications are that it should work, but prototyping is needed.</a:t>
            </a:r>
          </a:p>
          <a:p>
            <a:r>
              <a:rPr lang="en-US" dirty="0"/>
              <a:t>The IMCC has made extensive progress beyond the MAP work</a:t>
            </a:r>
          </a:p>
          <a:p>
            <a:pPr lvl="1"/>
            <a:r>
              <a:rPr lang="en-US" dirty="0"/>
              <a:t>I’ve only touched on a fraction of what they’ve done in this talk</a:t>
            </a:r>
          </a:p>
          <a:p>
            <a:pPr lvl="1"/>
            <a:r>
              <a:rPr lang="en-US" dirty="0"/>
              <a:t>US collaboration with them will be essential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A4638-580C-6386-0CBF-80E2AF52D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16516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9EA0-14E9-4B4A-F293-7E8A1CEA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Acceleration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BAAEE-3DE4-A19F-A1C6-C8E2BB741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final cooling, muons have a kinetic energy 3–4 MeV</a:t>
            </a:r>
          </a:p>
          <a:p>
            <a:r>
              <a:rPr lang="en-US" dirty="0"/>
              <a:t>The physics goal of 10 TeV “</a:t>
            </a:r>
            <a:r>
              <a:rPr lang="en-US" dirty="0" err="1"/>
              <a:t>pCoM</a:t>
            </a:r>
            <a:r>
              <a:rPr lang="en-US" dirty="0"/>
              <a:t>” means we need to accelerate to 5 TeV</a:t>
            </a:r>
          </a:p>
          <a:p>
            <a:r>
              <a:rPr lang="en-US" dirty="0"/>
              <a:t>Accelerating muons is qualitatively different from accelerating other particles because</a:t>
            </a:r>
          </a:p>
          <a:p>
            <a:pPr lvl="1"/>
            <a:r>
              <a:rPr lang="en-US" dirty="0"/>
              <a:t>Muons are decaying so we need to accelerate quickly</a:t>
            </a:r>
          </a:p>
          <a:p>
            <a:pPr lvl="1"/>
            <a:r>
              <a:rPr lang="en-US" dirty="0"/>
              <a:t>A relatively large longitudinal emittance (25 </a:t>
            </a:r>
            <a:r>
              <a:rPr lang="en-US" dirty="0" err="1"/>
              <a:t>meV·s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high charge per bunch (2 10</a:t>
            </a:r>
            <a:r>
              <a:rPr lang="en-US" baseline="30000" dirty="0"/>
              <a:t>12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Two bunch charges circulating simultaneously in the same beamline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A73D5-635B-6986-8792-2F372141E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9715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35C1-2D54-969C-AB15-6C600FE8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Decay in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8DC9E-6035-7C96-8F5E-7F8696CE12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Muon decays behaves logarithmically:</a:t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Average accelerating gradient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determines relation between transmission factor and energy gain factor. Can’t relax at high energy.</a:t>
                </a:r>
              </a:p>
              <a:p>
                <a:r>
                  <a:rPr lang="en-US" dirty="0"/>
                  <a:t>In MAP we specified 3.5 MV/m; IMCC study is using 2.5 MV/m and even lower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8DC9E-6035-7C96-8F5E-7F8696CE1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3" t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04791-6975-0D57-90EB-C0B406978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389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A0EA-ABE3-9930-2608-961E9A8E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Cavities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BB68F-F4F9-2C2A-2524-F65C08D958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Reduce amount of RF for cost and efficiency</a:t>
                </a:r>
              </a:p>
              <a:p>
                <a:r>
                  <a:rPr lang="en-US" dirty="0"/>
                  <a:t>Recirculate beam through RF cavities</a:t>
                </a:r>
              </a:p>
              <a:p>
                <a:r>
                  <a:rPr lang="en-US" dirty="0"/>
                  <a:t>Make many passes through same cavities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𝑝𝑐</m:t>
                        </m:r>
                      </m:den>
                    </m:f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Minimize circumference of accelerating stages</a:t>
                </a:r>
              </a:p>
              <a:p>
                <a:pPr lvl="1"/>
                <a:r>
                  <a:rPr lang="en-US" dirty="0"/>
                  <a:t>High fields in dipoles, large dipole packing fraction</a:t>
                </a:r>
              </a:p>
              <a:p>
                <a:r>
                  <a:rPr lang="en-US" dirty="0"/>
                  <a:t>Cost and efficiency (usually) drive you toward higher frequency</a:t>
                </a:r>
              </a:p>
              <a:p>
                <a:pPr lvl="1"/>
                <a:r>
                  <a:rPr lang="en-US" dirty="0"/>
                  <a:t>But large longitudinal emittance may get in the way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BB68F-F4F9-2C2A-2524-F65C08D958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93" t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C6A22-CC3F-185D-94FF-CBFE6D41B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53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7DE20-9BE9-69E4-ED0C-6879E4D68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090E-04CF-6150-73CD-A0A0B74B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Acceleration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CC44-8311-97F5-9D36-C74F50798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acceleration from 3–4 MeV in a linac</a:t>
            </a:r>
          </a:p>
          <a:p>
            <a:pPr lvl="1"/>
            <a:r>
              <a:rPr lang="en-US" dirty="0"/>
              <a:t>Impractical to recirculate with a reasonable average gradient</a:t>
            </a:r>
          </a:p>
          <a:p>
            <a:r>
              <a:rPr lang="en-US" dirty="0"/>
              <a:t>Once the beam size and energy spread have reduced sufficiently, accelerate in a CEBAF-like </a:t>
            </a:r>
            <a:r>
              <a:rPr lang="en-US" dirty="0" err="1"/>
              <a:t>recirculaing</a:t>
            </a:r>
            <a:r>
              <a:rPr lang="en-US" dirty="0"/>
              <a:t> accelerator</a:t>
            </a:r>
          </a:p>
          <a:p>
            <a:pPr lvl="1"/>
            <a:r>
              <a:rPr lang="en-US" dirty="0"/>
              <a:t>Make a few passes through RF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7D820-FE2E-3043-DD5C-D82F72EF0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FC76133-DDF3-187D-F1BD-AE93B7EE2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4292459"/>
            <a:ext cx="11049001" cy="1740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4D6F06-DE1C-3452-6E7A-BD2271F6883C}"/>
              </a:ext>
            </a:extLst>
          </p:cNvPr>
          <p:cNvSpPr/>
          <p:nvPr/>
        </p:nvSpPr>
        <p:spPr>
          <a:xfrm>
            <a:off x="7371158" y="5039916"/>
            <a:ext cx="442913" cy="67707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AB2299-1B21-47CC-CCF7-1AEA99E179E1}"/>
              </a:ext>
            </a:extLst>
          </p:cNvPr>
          <p:cNvSpPr/>
          <p:nvPr/>
        </p:nvSpPr>
        <p:spPr>
          <a:xfrm>
            <a:off x="8780859" y="4968478"/>
            <a:ext cx="670322" cy="8001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0A82F5-E033-E812-9ABB-0B781FC77AFD}"/>
              </a:ext>
            </a:extLst>
          </p:cNvPr>
          <p:cNvSpPr/>
          <p:nvPr/>
        </p:nvSpPr>
        <p:spPr>
          <a:xfrm>
            <a:off x="8193882" y="5244703"/>
            <a:ext cx="472678" cy="23336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26501-7F1F-3ED1-CCBF-0699A77A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Acceleration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7850F-95AF-25B9-AA48-73C0D653A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orbit period becomes long enough, switch to using ramped magnets</a:t>
            </a:r>
          </a:p>
          <a:p>
            <a:pPr lvl="1"/>
            <a:r>
              <a:rPr lang="en-US" dirty="0"/>
              <a:t>Enables 10s of passes through the RF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429D9-9237-B613-46CA-9E614AEB0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9C8E36-3DB1-B0DE-6647-E9F19294F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4292459"/>
            <a:ext cx="11049001" cy="17403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A9BACB-D6D7-4DC9-9EDE-C92221DCAA90}"/>
              </a:ext>
            </a:extLst>
          </p:cNvPr>
          <p:cNvSpPr/>
          <p:nvPr/>
        </p:nvSpPr>
        <p:spPr>
          <a:xfrm>
            <a:off x="9408319" y="4719637"/>
            <a:ext cx="1178718" cy="117990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2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B957A6-B9A6-3BE4-02AC-015ACF3C3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055" y="3928744"/>
            <a:ext cx="4437494" cy="2104065"/>
          </a:xfrm>
          <a:prstGeom prst="rect">
            <a:avLst/>
          </a:prstGeom>
        </p:spPr>
      </p:pic>
      <p:pic>
        <p:nvPicPr>
          <p:cNvPr id="14" name="Picture 13" descr="Chart, line chart&#10;&#10;AI-generated content may be incorrect.">
            <a:extLst>
              <a:ext uri="{FF2B5EF4-FFF2-40B4-BE49-F238E27FC236}">
                <a16:creationId xmlns:a16="http://schemas.microsoft.com/office/drawing/2014/main" id="{AD595B02-5B12-D8E6-0246-F762925D4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1319" y="1825625"/>
            <a:ext cx="2819181" cy="2103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8B9A7-80E0-459E-8C0F-F46C48B0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Ionization Cooling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F341-6220-C667-5FB8-C0875A90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825626"/>
            <a:ext cx="8229820" cy="210576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Rectilinear cooling with bunch train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Bunch merge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Rectilinear cooling with single bunch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Final cooling: exchange transverse/longitudinal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73098-3203-7747-B10A-9B7E940A1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990BB68-2B45-1587-CB17-482B70DF5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7549" y="3931393"/>
            <a:ext cx="4382951" cy="210141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34C86FB-7DA2-5794-0EA4-2900E8AD7365}"/>
              </a:ext>
            </a:extLst>
          </p:cNvPr>
          <p:cNvSpPr/>
          <p:nvPr/>
        </p:nvSpPr>
        <p:spPr>
          <a:xfrm rot="18159505">
            <a:off x="10225403" y="2688047"/>
            <a:ext cx="1775229" cy="309545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0D48D5-D456-7A76-69EF-A1DED1389EB0}"/>
              </a:ext>
            </a:extLst>
          </p:cNvPr>
          <p:cNvSpPr/>
          <p:nvPr/>
        </p:nvSpPr>
        <p:spPr>
          <a:xfrm>
            <a:off x="2770188" y="3908431"/>
            <a:ext cx="1660525" cy="51911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93C969-55C3-4083-6B6F-76988693B9FB}"/>
              </a:ext>
            </a:extLst>
          </p:cNvPr>
          <p:cNvSpPr/>
          <p:nvPr/>
        </p:nvSpPr>
        <p:spPr>
          <a:xfrm>
            <a:off x="3446463" y="4830763"/>
            <a:ext cx="1125537" cy="27622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B0308D-4215-CD9E-A525-697B028EFEC1}"/>
              </a:ext>
            </a:extLst>
          </p:cNvPr>
          <p:cNvSpPr/>
          <p:nvPr/>
        </p:nvSpPr>
        <p:spPr>
          <a:xfrm>
            <a:off x="4405313" y="3890963"/>
            <a:ext cx="1539876" cy="573087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F24F11-BE71-0279-875D-DB5CEB0E0A59}"/>
              </a:ext>
            </a:extLst>
          </p:cNvPr>
          <p:cNvSpPr/>
          <p:nvPr/>
        </p:nvSpPr>
        <p:spPr>
          <a:xfrm>
            <a:off x="4821239" y="4830763"/>
            <a:ext cx="1466850" cy="276226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4E2D65-2C0C-EE66-01DE-203833161F7F}"/>
              </a:ext>
            </a:extLst>
          </p:cNvPr>
          <p:cNvSpPr/>
          <p:nvPr/>
        </p:nvSpPr>
        <p:spPr>
          <a:xfrm>
            <a:off x="4470400" y="4830763"/>
            <a:ext cx="450850" cy="27622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7490A4-E271-9199-2002-5BB056568E81}"/>
              </a:ext>
            </a:extLst>
          </p:cNvPr>
          <p:cNvSpPr/>
          <p:nvPr/>
        </p:nvSpPr>
        <p:spPr>
          <a:xfrm>
            <a:off x="4298949" y="5445126"/>
            <a:ext cx="2951163" cy="56907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47245D2-EEBD-151C-5DB2-7CACB0A80ABE}"/>
              </a:ext>
            </a:extLst>
          </p:cNvPr>
          <p:cNvSpPr/>
          <p:nvPr/>
        </p:nvSpPr>
        <p:spPr>
          <a:xfrm rot="18154314">
            <a:off x="10475951" y="3039334"/>
            <a:ext cx="932804" cy="229360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CE7385-3D7E-219A-5004-DD5740BCD325}"/>
              </a:ext>
            </a:extLst>
          </p:cNvPr>
          <p:cNvSpPr/>
          <p:nvPr/>
        </p:nvSpPr>
        <p:spPr>
          <a:xfrm rot="19470971">
            <a:off x="10033765" y="2984603"/>
            <a:ext cx="1291066" cy="309545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98C31CA-B7A5-8542-C025-2B018F340FCA}"/>
              </a:ext>
            </a:extLst>
          </p:cNvPr>
          <p:cNvSpPr/>
          <p:nvPr/>
        </p:nvSpPr>
        <p:spPr>
          <a:xfrm rot="14535926">
            <a:off x="8871018" y="2627544"/>
            <a:ext cx="1900797" cy="309545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-template-mod-230614.potx" id="{8C048204-8EB3-4FF5-B6CC-B72A63DCC51D}" vid="{DB8E5232-2BC6-4CB7-9ACE-14A2DC1305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bnl-template-mod-230614</Template>
  <TotalTime>10172</TotalTime>
  <Words>2273</Words>
  <Application>Microsoft Office PowerPoint</Application>
  <PresentationFormat>Widescreen</PresentationFormat>
  <Paragraphs>348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Cambria Math</vt:lpstr>
      <vt:lpstr>BNL</vt:lpstr>
      <vt:lpstr>Accelerating Muons</vt:lpstr>
      <vt:lpstr>Outline</vt:lpstr>
      <vt:lpstr>Muon Collider Facility Overview</vt:lpstr>
      <vt:lpstr>Muon Acceleration Overview</vt:lpstr>
      <vt:lpstr>Muon Decay in Acceleration</vt:lpstr>
      <vt:lpstr>RF Cavities</vt:lpstr>
      <vt:lpstr>Outline of the Acceleration Process</vt:lpstr>
      <vt:lpstr>Outline of the Acceleration Process</vt:lpstr>
      <vt:lpstr>Ionization Cooling</vt:lpstr>
      <vt:lpstr>Final Cooling Lattice, Re-Acceleration</vt:lpstr>
      <vt:lpstr>Final Cooling Lattice, Re-Acceleration</vt:lpstr>
      <vt:lpstr>Low-Energy Acceleration</vt:lpstr>
      <vt:lpstr>IMCC Design: Linac</vt:lpstr>
      <vt:lpstr>IMCC Design: RLA2</vt:lpstr>
      <vt:lpstr>IMCC Design: RLA2</vt:lpstr>
      <vt:lpstr>Pulsed Synchrotrons to High Energy</vt:lpstr>
      <vt:lpstr>Hybrid Dipoles</vt:lpstr>
      <vt:lpstr>Dipole Field and Circumference</vt:lpstr>
      <vt:lpstr>Dipole Field and Circumference</vt:lpstr>
      <vt:lpstr>Pulsed Synchrotrons: Overview</vt:lpstr>
      <vt:lpstr>Pulsed Synchrotron: Design Approach</vt:lpstr>
      <vt:lpstr>Number of RF Stations</vt:lpstr>
      <vt:lpstr>Subdividing Dipoles</vt:lpstr>
      <vt:lpstr>Fermilab Site Example</vt:lpstr>
      <vt:lpstr>Notes on Design</vt:lpstr>
      <vt:lpstr>Pulsed Synchrotron Simulation Studies</vt:lpstr>
      <vt:lpstr>Pulsed Magnets</vt:lpstr>
      <vt:lpstr>Pulsed Magnet Power Supply</vt:lpstr>
      <vt:lpstr>Pulsed Magnets: Prototyping Program</vt:lpstr>
      <vt:lpstr>What is an FFA</vt:lpstr>
      <vt:lpstr>What is an FFA</vt:lpstr>
      <vt:lpstr>Existing FFA Studies</vt:lpstr>
      <vt:lpstr>R&amp;D Topics</vt:lpstr>
      <vt:lpstr>R&amp;D Topics</vt:lpstr>
      <vt:lpstr>R&amp;D Topics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Berg, J Scott</dc:creator>
  <cp:keywords/>
  <dc:description/>
  <cp:lastModifiedBy>Berg, J Scott</cp:lastModifiedBy>
  <cp:revision>8</cp:revision>
  <dcterms:created xsi:type="dcterms:W3CDTF">2024-02-01T22:43:12Z</dcterms:created>
  <dcterms:modified xsi:type="dcterms:W3CDTF">2025-11-30T02:11:21Z</dcterms:modified>
  <cp:category/>
</cp:coreProperties>
</file>