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  <p:sldMasterId id="2147483976" r:id="rId3"/>
    <p:sldMasterId id="2147484000" r:id="rId4"/>
  </p:sldMasterIdLst>
  <p:notesMasterIdLst>
    <p:notesMasterId r:id="rId26"/>
  </p:notesMasterIdLst>
  <p:sldIdLst>
    <p:sldId id="374" r:id="rId5"/>
    <p:sldId id="397" r:id="rId6"/>
    <p:sldId id="392" r:id="rId7"/>
    <p:sldId id="398" r:id="rId8"/>
    <p:sldId id="394" r:id="rId9"/>
    <p:sldId id="420" r:id="rId10"/>
    <p:sldId id="395" r:id="rId11"/>
    <p:sldId id="399" r:id="rId12"/>
    <p:sldId id="396" r:id="rId13"/>
    <p:sldId id="400" r:id="rId14"/>
    <p:sldId id="413" r:id="rId15"/>
    <p:sldId id="393" r:id="rId16"/>
    <p:sldId id="417" r:id="rId17"/>
    <p:sldId id="416" r:id="rId18"/>
    <p:sldId id="419" r:id="rId19"/>
    <p:sldId id="401" r:id="rId20"/>
    <p:sldId id="418" r:id="rId21"/>
    <p:sldId id="414" r:id="rId22"/>
    <p:sldId id="404" r:id="rId23"/>
    <p:sldId id="415" r:id="rId24"/>
    <p:sldId id="35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73E6"/>
    <a:srgbClr val="005CB8"/>
    <a:srgbClr val="002855"/>
    <a:srgbClr val="FED141"/>
    <a:srgbClr val="36573B"/>
    <a:srgbClr val="4C8C2B"/>
    <a:srgbClr val="B94700"/>
    <a:srgbClr val="C3CAD1"/>
    <a:srgbClr val="EA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72D13A-C84F-4A7F-B074-B236A0632194}" v="4448" dt="2026-03-23T18:50:56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e Badgley" userId="b4f8e8f0-768a-4c4d-8c92-05cce6de7a1b" providerId="ADAL" clId="{B399328C-0EBD-41C7-87C0-5CAD4CA295D0}"/>
    <pc:docChg chg="undo custSel addSld delSld modSld sldOrd">
      <pc:chgData name="Karie Badgley" userId="b4f8e8f0-768a-4c4d-8c92-05cce6de7a1b" providerId="ADAL" clId="{B399328C-0EBD-41C7-87C0-5CAD4CA295D0}" dt="2026-03-23T18:50:56.546" v="4453" actId="2696"/>
      <pc:docMkLst>
        <pc:docMk/>
      </pc:docMkLst>
      <pc:sldChg chg="delSp modSp mod">
        <pc:chgData name="Karie Badgley" userId="b4f8e8f0-768a-4c4d-8c92-05cce6de7a1b" providerId="ADAL" clId="{B399328C-0EBD-41C7-87C0-5CAD4CA295D0}" dt="2026-03-23T16:00:41.846" v="4452" actId="478"/>
        <pc:sldMkLst>
          <pc:docMk/>
          <pc:sldMk cId="2934308801" sldId="374"/>
        </pc:sldMkLst>
        <pc:spChg chg="mod">
          <ac:chgData name="Karie Badgley" userId="b4f8e8f0-768a-4c4d-8c92-05cce6de7a1b" providerId="ADAL" clId="{B399328C-0EBD-41C7-87C0-5CAD4CA295D0}" dt="2026-03-23T15:50:51.929" v="4425" actId="20577"/>
          <ac:spMkLst>
            <pc:docMk/>
            <pc:sldMk cId="2934308801" sldId="374"/>
            <ac:spMk id="4" creationId="{193C9EA7-4287-6D04-62E1-63AD0BECCB26}"/>
          </ac:spMkLst>
        </pc:spChg>
        <pc:spChg chg="del mod">
          <ac:chgData name="Karie Badgley" userId="b4f8e8f0-768a-4c4d-8c92-05cce6de7a1b" providerId="ADAL" clId="{B399328C-0EBD-41C7-87C0-5CAD4CA295D0}" dt="2026-03-23T16:00:41.846" v="4452" actId="478"/>
          <ac:spMkLst>
            <pc:docMk/>
            <pc:sldMk cId="2934308801" sldId="374"/>
            <ac:spMk id="5" creationId="{1695ACB3-3E13-857E-398C-1BB7A3C1FFF8}"/>
          </ac:spMkLst>
        </pc:spChg>
        <pc:spChg chg="mod">
          <ac:chgData name="Karie Badgley" userId="b4f8e8f0-768a-4c4d-8c92-05cce6de7a1b" providerId="ADAL" clId="{B399328C-0EBD-41C7-87C0-5CAD4CA295D0}" dt="2026-03-23T15:51:12.725" v="4451" actId="20577"/>
          <ac:spMkLst>
            <pc:docMk/>
            <pc:sldMk cId="2934308801" sldId="374"/>
            <ac:spMk id="6" creationId="{74DF9DFB-54E9-184A-7F50-BF325F79EAD8}"/>
          </ac:spMkLst>
        </pc:spChg>
      </pc:sldChg>
      <pc:sldChg chg="del">
        <pc:chgData name="Karie Badgley" userId="b4f8e8f0-768a-4c4d-8c92-05cce6de7a1b" providerId="ADAL" clId="{B399328C-0EBD-41C7-87C0-5CAD4CA295D0}" dt="2026-03-23T02:44:43.536" v="53" actId="47"/>
        <pc:sldMkLst>
          <pc:docMk/>
          <pc:sldMk cId="1808350806" sldId="388"/>
        </pc:sldMkLst>
      </pc:sldChg>
      <pc:sldChg chg="modSp del mod ord">
        <pc:chgData name="Karie Badgley" userId="b4f8e8f0-768a-4c4d-8c92-05cce6de7a1b" providerId="ADAL" clId="{B399328C-0EBD-41C7-87C0-5CAD4CA295D0}" dt="2026-03-23T12:48:53.883" v="2557" actId="47"/>
        <pc:sldMkLst>
          <pc:docMk/>
          <pc:sldMk cId="2759153999" sldId="389"/>
        </pc:sldMkLst>
        <pc:spChg chg="mod">
          <ac:chgData name="Karie Badgley" userId="b4f8e8f0-768a-4c4d-8c92-05cce6de7a1b" providerId="ADAL" clId="{B399328C-0EBD-41C7-87C0-5CAD4CA295D0}" dt="2026-03-23T04:50:12.929" v="1354" actId="20577"/>
          <ac:spMkLst>
            <pc:docMk/>
            <pc:sldMk cId="2759153999" sldId="389"/>
            <ac:spMk id="2" creationId="{16EB2DB3-F638-11AE-67E9-0F6EACB665A5}"/>
          </ac:spMkLst>
        </pc:spChg>
        <pc:spChg chg="mod">
          <ac:chgData name="Karie Badgley" userId="b4f8e8f0-768a-4c4d-8c92-05cce6de7a1b" providerId="ADAL" clId="{B399328C-0EBD-41C7-87C0-5CAD4CA295D0}" dt="2026-03-23T02:44:50.290" v="54" actId="13926"/>
          <ac:spMkLst>
            <pc:docMk/>
            <pc:sldMk cId="2759153999" sldId="389"/>
            <ac:spMk id="3" creationId="{ED1D8664-EB35-1797-2738-0416254DE2C9}"/>
          </ac:spMkLst>
        </pc:spChg>
      </pc:sldChg>
      <pc:sldChg chg="modSp mod">
        <pc:chgData name="Karie Badgley" userId="b4f8e8f0-768a-4c4d-8c92-05cce6de7a1b" providerId="ADAL" clId="{B399328C-0EBD-41C7-87C0-5CAD4CA295D0}" dt="2026-03-23T14:05:40.224" v="3586" actId="20577"/>
        <pc:sldMkLst>
          <pc:docMk/>
          <pc:sldMk cId="3045314022" sldId="392"/>
        </pc:sldMkLst>
        <pc:spChg chg="mod">
          <ac:chgData name="Karie Badgley" userId="b4f8e8f0-768a-4c4d-8c92-05cce6de7a1b" providerId="ADAL" clId="{B399328C-0EBD-41C7-87C0-5CAD4CA295D0}" dt="2026-03-23T14:05:40.224" v="3586" actId="20577"/>
          <ac:spMkLst>
            <pc:docMk/>
            <pc:sldMk cId="3045314022" sldId="392"/>
            <ac:spMk id="2" creationId="{50ED3E60-889A-8E0E-3758-58F83137D73B}"/>
          </ac:spMkLst>
        </pc:spChg>
      </pc:sldChg>
      <pc:sldChg chg="addSp delSp modSp mod">
        <pc:chgData name="Karie Badgley" userId="b4f8e8f0-768a-4c4d-8c92-05cce6de7a1b" providerId="ADAL" clId="{B399328C-0EBD-41C7-87C0-5CAD4CA295D0}" dt="2026-03-23T14:07:40.142" v="3587" actId="20577"/>
        <pc:sldMkLst>
          <pc:docMk/>
          <pc:sldMk cId="3390261820" sldId="393"/>
        </pc:sldMkLst>
        <pc:spChg chg="mod">
          <ac:chgData name="Karie Badgley" userId="b4f8e8f0-768a-4c4d-8c92-05cce6de7a1b" providerId="ADAL" clId="{B399328C-0EBD-41C7-87C0-5CAD4CA295D0}" dt="2026-03-23T14:07:40.142" v="3587" actId="20577"/>
          <ac:spMkLst>
            <pc:docMk/>
            <pc:sldMk cId="3390261820" sldId="393"/>
            <ac:spMk id="2" creationId="{A6AB8771-B966-EE96-6F05-383E4C5255CF}"/>
          </ac:spMkLst>
        </pc:spChg>
        <pc:spChg chg="mod">
          <ac:chgData name="Karie Badgley" userId="b4f8e8f0-768a-4c4d-8c92-05cce6de7a1b" providerId="ADAL" clId="{B399328C-0EBD-41C7-87C0-5CAD4CA295D0}" dt="2026-03-23T04:43:59.530" v="1243" actId="20577"/>
          <ac:spMkLst>
            <pc:docMk/>
            <pc:sldMk cId="3390261820" sldId="393"/>
            <ac:spMk id="3" creationId="{6B2EE0CD-9897-3032-C0B8-AC8726C21F97}"/>
          </ac:spMkLst>
        </pc:spChg>
        <pc:spChg chg="add mod">
          <ac:chgData name="Karie Badgley" userId="b4f8e8f0-768a-4c4d-8c92-05cce6de7a1b" providerId="ADAL" clId="{B399328C-0EBD-41C7-87C0-5CAD4CA295D0}" dt="2026-03-23T04:37:33.058" v="1056" actId="1076"/>
          <ac:spMkLst>
            <pc:docMk/>
            <pc:sldMk cId="3390261820" sldId="393"/>
            <ac:spMk id="15" creationId="{2216F56A-A0C1-7570-CF31-A87D6A60082F}"/>
          </ac:spMkLst>
        </pc:spChg>
        <pc:spChg chg="add mod">
          <ac:chgData name="Karie Badgley" userId="b4f8e8f0-768a-4c4d-8c92-05cce6de7a1b" providerId="ADAL" clId="{B399328C-0EBD-41C7-87C0-5CAD4CA295D0}" dt="2026-03-23T04:37:54.784" v="1059" actId="1076"/>
          <ac:spMkLst>
            <pc:docMk/>
            <pc:sldMk cId="3390261820" sldId="393"/>
            <ac:spMk id="19" creationId="{485DE595-CEFB-B746-9995-52A0E49EF3EC}"/>
          </ac:spMkLst>
        </pc:spChg>
        <pc:spChg chg="add mod">
          <ac:chgData name="Karie Badgley" userId="b4f8e8f0-768a-4c4d-8c92-05cce6de7a1b" providerId="ADAL" clId="{B399328C-0EBD-41C7-87C0-5CAD4CA295D0}" dt="2026-03-23T04:36:32.596" v="1047" actId="164"/>
          <ac:spMkLst>
            <pc:docMk/>
            <pc:sldMk cId="3390261820" sldId="393"/>
            <ac:spMk id="20" creationId="{56CB3E7E-82C0-A73A-45CE-6D24A08D5F2C}"/>
          </ac:spMkLst>
        </pc:spChg>
        <pc:spChg chg="add del">
          <ac:chgData name="Karie Badgley" userId="b4f8e8f0-768a-4c4d-8c92-05cce6de7a1b" providerId="ADAL" clId="{B399328C-0EBD-41C7-87C0-5CAD4CA295D0}" dt="2026-03-23T05:00:33.393" v="1378" actId="22"/>
          <ac:spMkLst>
            <pc:docMk/>
            <pc:sldMk cId="3390261820" sldId="393"/>
            <ac:spMk id="29" creationId="{6C0BE3CF-6350-98BC-DDB9-10CEACA92E3A}"/>
          </ac:spMkLst>
        </pc:spChg>
        <pc:spChg chg="add mod">
          <ac:chgData name="Karie Badgley" userId="b4f8e8f0-768a-4c4d-8c92-05cce6de7a1b" providerId="ADAL" clId="{B399328C-0EBD-41C7-87C0-5CAD4CA295D0}" dt="2026-03-23T11:12:09.629" v="1766" actId="1076"/>
          <ac:spMkLst>
            <pc:docMk/>
            <pc:sldMk cId="3390261820" sldId="393"/>
            <ac:spMk id="31" creationId="{58D4C284-0475-3A1A-E969-95E2CF02BC75}"/>
          </ac:spMkLst>
        </pc:spChg>
        <pc:grpChg chg="mod">
          <ac:chgData name="Karie Badgley" userId="b4f8e8f0-768a-4c4d-8c92-05cce6de7a1b" providerId="ADAL" clId="{B399328C-0EBD-41C7-87C0-5CAD4CA295D0}" dt="2026-03-23T11:00:29.649" v="1552" actId="1076"/>
          <ac:grpSpMkLst>
            <pc:docMk/>
            <pc:sldMk cId="3390261820" sldId="393"/>
            <ac:grpSpMk id="12" creationId="{131C0B03-250A-3CF6-2C20-37CFD1876A4E}"/>
          </ac:grpSpMkLst>
        </pc:grpChg>
        <pc:grpChg chg="del">
          <ac:chgData name="Karie Badgley" userId="b4f8e8f0-768a-4c4d-8c92-05cce6de7a1b" providerId="ADAL" clId="{B399328C-0EBD-41C7-87C0-5CAD4CA295D0}" dt="2026-03-23T03:57:52.649" v="792" actId="478"/>
          <ac:grpSpMkLst>
            <pc:docMk/>
            <pc:sldMk cId="3390261820" sldId="393"/>
            <ac:grpSpMk id="18" creationId="{211F31B8-A470-94B0-EAD0-FC8B6FA05044}"/>
          </ac:grpSpMkLst>
        </pc:grpChg>
        <pc:grpChg chg="add mod">
          <ac:chgData name="Karie Badgley" userId="b4f8e8f0-768a-4c4d-8c92-05cce6de7a1b" providerId="ADAL" clId="{B399328C-0EBD-41C7-87C0-5CAD4CA295D0}" dt="2026-03-23T11:11:57.863" v="1760" actId="1076"/>
          <ac:grpSpMkLst>
            <pc:docMk/>
            <pc:sldMk cId="3390261820" sldId="393"/>
            <ac:grpSpMk id="23" creationId="{44F666E0-ED3C-F59C-3434-622775AFFBED}"/>
          </ac:grpSpMkLst>
        </pc:grpChg>
        <pc:picChg chg="del">
          <ac:chgData name="Karie Badgley" userId="b4f8e8f0-768a-4c4d-8c92-05cce6de7a1b" providerId="ADAL" clId="{B399328C-0EBD-41C7-87C0-5CAD4CA295D0}" dt="2026-03-23T03:57:50.449" v="791" actId="478"/>
          <ac:picMkLst>
            <pc:docMk/>
            <pc:sldMk cId="3390261820" sldId="393"/>
            <ac:picMk id="14" creationId="{C082051D-A7D5-4E42-1411-CAE230D46C59}"/>
          </ac:picMkLst>
        </pc:picChg>
        <pc:picChg chg="add mod ord modCrop">
          <ac:chgData name="Karie Badgley" userId="b4f8e8f0-768a-4c4d-8c92-05cce6de7a1b" providerId="ADAL" clId="{B399328C-0EBD-41C7-87C0-5CAD4CA295D0}" dt="2026-03-23T11:12:12.789" v="1767" actId="14100"/>
          <ac:picMkLst>
            <pc:docMk/>
            <pc:sldMk cId="3390261820" sldId="393"/>
            <ac:picMk id="27" creationId="{CC507B89-5E54-429A-C4B9-7DC440FD3297}"/>
          </ac:picMkLst>
        </pc:picChg>
        <pc:picChg chg="add mod">
          <ac:chgData name="Karie Badgley" userId="b4f8e8f0-768a-4c4d-8c92-05cce6de7a1b" providerId="ADAL" clId="{B399328C-0EBD-41C7-87C0-5CAD4CA295D0}" dt="2026-03-23T11:11:59.932" v="1761" actId="1076"/>
          <ac:picMkLst>
            <pc:docMk/>
            <pc:sldMk cId="3390261820" sldId="393"/>
            <ac:picMk id="1026" creationId="{423B8F70-E363-999A-A3B2-BC43F40FE095}"/>
          </ac:picMkLst>
        </pc:picChg>
        <pc:cxnChg chg="add mod">
          <ac:chgData name="Karie Badgley" userId="b4f8e8f0-768a-4c4d-8c92-05cce6de7a1b" providerId="ADAL" clId="{B399328C-0EBD-41C7-87C0-5CAD4CA295D0}" dt="2026-03-23T04:36:32.596" v="1047" actId="164"/>
          <ac:cxnSpMkLst>
            <pc:docMk/>
            <pc:sldMk cId="3390261820" sldId="393"/>
            <ac:cxnSpMk id="6" creationId="{2C249E31-2E3C-E527-9807-64DAFA819D00}"/>
          </ac:cxnSpMkLst>
        </pc:cxnChg>
        <pc:cxnChg chg="add mod">
          <ac:chgData name="Karie Badgley" userId="b4f8e8f0-768a-4c4d-8c92-05cce6de7a1b" providerId="ADAL" clId="{B399328C-0EBD-41C7-87C0-5CAD4CA295D0}" dt="2026-03-23T04:37:47.493" v="1058" actId="14100"/>
          <ac:cxnSpMkLst>
            <pc:docMk/>
            <pc:sldMk cId="3390261820" sldId="393"/>
            <ac:cxnSpMk id="7" creationId="{CBC69F9E-97D8-4F03-2011-28BF7C8B87B3}"/>
          </ac:cxnSpMkLst>
        </pc:cxnChg>
        <pc:cxnChg chg="add mod">
          <ac:chgData name="Karie Badgley" userId="b4f8e8f0-768a-4c4d-8c92-05cce6de7a1b" providerId="ADAL" clId="{B399328C-0EBD-41C7-87C0-5CAD4CA295D0}" dt="2026-03-23T04:37:26.613" v="1055" actId="14100"/>
          <ac:cxnSpMkLst>
            <pc:docMk/>
            <pc:sldMk cId="3390261820" sldId="393"/>
            <ac:cxnSpMk id="10" creationId="{75EEF4F3-A19B-BB82-E8F5-C5D7083DC505}"/>
          </ac:cxnSpMkLst>
        </pc:cxnChg>
      </pc:sldChg>
      <pc:sldChg chg="modSp mod">
        <pc:chgData name="Karie Badgley" userId="b4f8e8f0-768a-4c4d-8c92-05cce6de7a1b" providerId="ADAL" clId="{B399328C-0EBD-41C7-87C0-5CAD4CA295D0}" dt="2026-03-23T03:25:02.279" v="200" actId="947"/>
        <pc:sldMkLst>
          <pc:docMk/>
          <pc:sldMk cId="3656174971" sldId="394"/>
        </pc:sldMkLst>
        <pc:spChg chg="mod">
          <ac:chgData name="Karie Badgley" userId="b4f8e8f0-768a-4c4d-8c92-05cce6de7a1b" providerId="ADAL" clId="{B399328C-0EBD-41C7-87C0-5CAD4CA295D0}" dt="2026-03-23T03:25:02.279" v="200" actId="947"/>
          <ac:spMkLst>
            <pc:docMk/>
            <pc:sldMk cId="3656174971" sldId="394"/>
            <ac:spMk id="2" creationId="{FC9B1215-EF51-EB15-AA49-BB46E2650A63}"/>
          </ac:spMkLst>
        </pc:spChg>
      </pc:sldChg>
      <pc:sldChg chg="modSp mod">
        <pc:chgData name="Karie Badgley" userId="b4f8e8f0-768a-4c4d-8c92-05cce6de7a1b" providerId="ADAL" clId="{B399328C-0EBD-41C7-87C0-5CAD4CA295D0}" dt="2026-03-23T03:22:26.147" v="188" actId="20577"/>
        <pc:sldMkLst>
          <pc:docMk/>
          <pc:sldMk cId="4134750752" sldId="395"/>
        </pc:sldMkLst>
        <pc:spChg chg="mod">
          <ac:chgData name="Karie Badgley" userId="b4f8e8f0-768a-4c4d-8c92-05cce6de7a1b" providerId="ADAL" clId="{B399328C-0EBD-41C7-87C0-5CAD4CA295D0}" dt="2026-03-23T03:22:26.147" v="188" actId="20577"/>
          <ac:spMkLst>
            <pc:docMk/>
            <pc:sldMk cId="4134750752" sldId="395"/>
            <ac:spMk id="2" creationId="{B2D5ADB5-AB2A-8BF2-10A3-94374BCDD62C}"/>
          </ac:spMkLst>
        </pc:spChg>
        <pc:spChg chg="mod">
          <ac:chgData name="Karie Badgley" userId="b4f8e8f0-768a-4c4d-8c92-05cce6de7a1b" providerId="ADAL" clId="{B399328C-0EBD-41C7-87C0-5CAD4CA295D0}" dt="2026-03-23T03:17:46.324" v="168" actId="1076"/>
          <ac:spMkLst>
            <pc:docMk/>
            <pc:sldMk cId="4134750752" sldId="395"/>
            <ac:spMk id="14" creationId="{8EEF593E-078D-0F38-A4FD-3D2119FB66B4}"/>
          </ac:spMkLst>
        </pc:spChg>
        <pc:picChg chg="mod modCrop">
          <ac:chgData name="Karie Badgley" userId="b4f8e8f0-768a-4c4d-8c92-05cce6de7a1b" providerId="ADAL" clId="{B399328C-0EBD-41C7-87C0-5CAD4CA295D0}" dt="2026-03-23T03:17:55.321" v="170" actId="732"/>
          <ac:picMkLst>
            <pc:docMk/>
            <pc:sldMk cId="4134750752" sldId="395"/>
            <ac:picMk id="18" creationId="{C6D8028D-7937-A402-1D2A-D5E2D0FDEA92}"/>
          </ac:picMkLst>
        </pc:picChg>
      </pc:sldChg>
      <pc:sldChg chg="addSp delSp modSp mod">
        <pc:chgData name="Karie Badgley" userId="b4f8e8f0-768a-4c4d-8c92-05cce6de7a1b" providerId="ADAL" clId="{B399328C-0EBD-41C7-87C0-5CAD4CA295D0}" dt="2026-03-23T04:06:21.032" v="938" actId="20577"/>
        <pc:sldMkLst>
          <pc:docMk/>
          <pc:sldMk cId="883130339" sldId="396"/>
        </pc:sldMkLst>
        <pc:spChg chg="mod">
          <ac:chgData name="Karie Badgley" userId="b4f8e8f0-768a-4c4d-8c92-05cce6de7a1b" providerId="ADAL" clId="{B399328C-0EBD-41C7-87C0-5CAD4CA295D0}" dt="2026-03-23T04:06:21.032" v="938" actId="20577"/>
          <ac:spMkLst>
            <pc:docMk/>
            <pc:sldMk cId="883130339" sldId="396"/>
            <ac:spMk id="2" creationId="{149A1424-F987-4C21-EE89-415051D1EC66}"/>
          </ac:spMkLst>
        </pc:spChg>
        <pc:spChg chg="mod">
          <ac:chgData name="Karie Badgley" userId="b4f8e8f0-768a-4c4d-8c92-05cce6de7a1b" providerId="ADAL" clId="{B399328C-0EBD-41C7-87C0-5CAD4CA295D0}" dt="2026-03-23T03:27:08.447" v="250" actId="1076"/>
          <ac:spMkLst>
            <pc:docMk/>
            <pc:sldMk cId="883130339" sldId="396"/>
            <ac:spMk id="5" creationId="{6077D14A-B568-F38A-9E1B-5CF1A78C091A}"/>
          </ac:spMkLst>
        </pc:spChg>
        <pc:spChg chg="add mod">
          <ac:chgData name="Karie Badgley" userId="b4f8e8f0-768a-4c4d-8c92-05cce6de7a1b" providerId="ADAL" clId="{B399328C-0EBD-41C7-87C0-5CAD4CA295D0}" dt="2026-03-23T04:04:37.430" v="915" actId="1076"/>
          <ac:spMkLst>
            <pc:docMk/>
            <pc:sldMk cId="883130339" sldId="396"/>
            <ac:spMk id="10" creationId="{588FA52A-171E-03EE-9EF2-B56D662C91FC}"/>
          </ac:spMkLst>
        </pc:spChg>
        <pc:spChg chg="add del mod">
          <ac:chgData name="Karie Badgley" userId="b4f8e8f0-768a-4c4d-8c92-05cce6de7a1b" providerId="ADAL" clId="{B399328C-0EBD-41C7-87C0-5CAD4CA295D0}" dt="2026-03-23T03:25:39.038" v="230" actId="478"/>
          <ac:spMkLst>
            <pc:docMk/>
            <pc:sldMk cId="883130339" sldId="396"/>
            <ac:spMk id="11" creationId="{377447CB-0ED1-FBC1-3DB2-7B9B582C8189}"/>
          </ac:spMkLst>
        </pc:spChg>
        <pc:spChg chg="del mod topLvl">
          <ac:chgData name="Karie Badgley" userId="b4f8e8f0-768a-4c4d-8c92-05cce6de7a1b" providerId="ADAL" clId="{B399328C-0EBD-41C7-87C0-5CAD4CA295D0}" dt="2026-03-23T01:43:40.363" v="19" actId="478"/>
          <ac:spMkLst>
            <pc:docMk/>
            <pc:sldMk cId="883130339" sldId="396"/>
            <ac:spMk id="14" creationId="{0B3297D0-B820-B285-FF6C-8A2978D39F60}"/>
          </ac:spMkLst>
        </pc:spChg>
        <pc:spChg chg="add del mod">
          <ac:chgData name="Karie Badgley" userId="b4f8e8f0-768a-4c4d-8c92-05cce6de7a1b" providerId="ADAL" clId="{B399328C-0EBD-41C7-87C0-5CAD4CA295D0}" dt="2026-03-23T01:43:47.908" v="20" actId="478"/>
          <ac:spMkLst>
            <pc:docMk/>
            <pc:sldMk cId="883130339" sldId="396"/>
            <ac:spMk id="16" creationId="{B0B51D40-1BCB-6DD2-F158-A7BCCA34E4CF}"/>
          </ac:spMkLst>
        </pc:spChg>
        <pc:spChg chg="add mod">
          <ac:chgData name="Karie Badgley" userId="b4f8e8f0-768a-4c4d-8c92-05cce6de7a1b" providerId="ADAL" clId="{B399328C-0EBD-41C7-87C0-5CAD4CA295D0}" dt="2026-03-23T04:02:40.236" v="907" actId="164"/>
          <ac:spMkLst>
            <pc:docMk/>
            <pc:sldMk cId="883130339" sldId="396"/>
            <ac:spMk id="17" creationId="{559EC9CF-EBF1-855C-A98F-3DFFBB56A97A}"/>
          </ac:spMkLst>
        </pc:spChg>
        <pc:spChg chg="add mod">
          <ac:chgData name="Karie Badgley" userId="b4f8e8f0-768a-4c4d-8c92-05cce6de7a1b" providerId="ADAL" clId="{B399328C-0EBD-41C7-87C0-5CAD4CA295D0}" dt="2026-03-23T04:03:50.830" v="914" actId="164"/>
          <ac:spMkLst>
            <pc:docMk/>
            <pc:sldMk cId="883130339" sldId="396"/>
            <ac:spMk id="21" creationId="{2F629BE9-913C-12C5-3965-373C2461C701}"/>
          </ac:spMkLst>
        </pc:spChg>
        <pc:grpChg chg="add del mod">
          <ac:chgData name="Karie Badgley" userId="b4f8e8f0-768a-4c4d-8c92-05cce6de7a1b" providerId="ADAL" clId="{B399328C-0EBD-41C7-87C0-5CAD4CA295D0}" dt="2026-03-23T01:43:34.440" v="18" actId="478"/>
          <ac:grpSpMkLst>
            <pc:docMk/>
            <pc:sldMk cId="883130339" sldId="396"/>
            <ac:grpSpMk id="12" creationId="{864053E5-775A-D3B8-5335-926FB0E011B6}"/>
          </ac:grpSpMkLst>
        </pc:grpChg>
        <pc:grpChg chg="add mod">
          <ac:chgData name="Karie Badgley" userId="b4f8e8f0-768a-4c4d-8c92-05cce6de7a1b" providerId="ADAL" clId="{B399328C-0EBD-41C7-87C0-5CAD4CA295D0}" dt="2026-03-23T04:03:50.830" v="914" actId="164"/>
          <ac:grpSpMkLst>
            <pc:docMk/>
            <pc:sldMk cId="883130339" sldId="396"/>
            <ac:grpSpMk id="19" creationId="{A23C06A6-66DB-FE04-25C2-2AB3540B303E}"/>
          </ac:grpSpMkLst>
        </pc:grpChg>
        <pc:grpChg chg="add mod">
          <ac:chgData name="Karie Badgley" userId="b4f8e8f0-768a-4c4d-8c92-05cce6de7a1b" providerId="ADAL" clId="{B399328C-0EBD-41C7-87C0-5CAD4CA295D0}" dt="2026-03-23T04:03:50.830" v="914" actId="164"/>
          <ac:grpSpMkLst>
            <pc:docMk/>
            <pc:sldMk cId="883130339" sldId="396"/>
            <ac:grpSpMk id="23" creationId="{E8CE187B-6C7A-2CDD-703F-04E9679E5FB9}"/>
          </ac:grpSpMkLst>
        </pc:grpChg>
        <pc:picChg chg="mod ord modCrop">
          <ac:chgData name="Karie Badgley" userId="b4f8e8f0-768a-4c4d-8c92-05cce6de7a1b" providerId="ADAL" clId="{B399328C-0EBD-41C7-87C0-5CAD4CA295D0}" dt="2026-03-23T03:27:25.772" v="254" actId="171"/>
          <ac:picMkLst>
            <pc:docMk/>
            <pc:sldMk cId="883130339" sldId="396"/>
            <ac:picMk id="6" creationId="{63344398-C590-5A6C-7655-32EC589AEA2A}"/>
          </ac:picMkLst>
        </pc:picChg>
        <pc:picChg chg="add mod modCrop">
          <ac:chgData name="Karie Badgley" userId="b4f8e8f0-768a-4c4d-8c92-05cce6de7a1b" providerId="ADAL" clId="{B399328C-0EBD-41C7-87C0-5CAD4CA295D0}" dt="2026-03-23T04:02:40.236" v="907" actId="164"/>
          <ac:picMkLst>
            <pc:docMk/>
            <pc:sldMk cId="883130339" sldId="396"/>
            <ac:picMk id="9" creationId="{33FEB9C2-D105-F077-49BF-B47D95FAC2B7}"/>
          </ac:picMkLst>
        </pc:picChg>
        <pc:picChg chg="del mod topLvl">
          <ac:chgData name="Karie Badgley" userId="b4f8e8f0-768a-4c4d-8c92-05cce6de7a1b" providerId="ADAL" clId="{B399328C-0EBD-41C7-87C0-5CAD4CA295D0}" dt="2026-03-23T01:43:34.440" v="18" actId="478"/>
          <ac:picMkLst>
            <pc:docMk/>
            <pc:sldMk cId="883130339" sldId="396"/>
            <ac:picMk id="13" creationId="{D20D5BDA-0032-128F-A837-667ADEFC8026}"/>
          </ac:picMkLst>
        </pc:picChg>
        <pc:cxnChg chg="add del mod">
          <ac:chgData name="Karie Badgley" userId="b4f8e8f0-768a-4c4d-8c92-05cce6de7a1b" providerId="ADAL" clId="{B399328C-0EBD-41C7-87C0-5CAD4CA295D0}" dt="2026-03-23T01:43:53.870" v="21" actId="478"/>
          <ac:cxnSpMkLst>
            <pc:docMk/>
            <pc:sldMk cId="883130339" sldId="396"/>
            <ac:cxnSpMk id="15" creationId="{0F10FFED-67E7-9F11-C7B0-381070DCCDAF}"/>
          </ac:cxnSpMkLst>
        </pc:cxnChg>
        <pc:cxnChg chg="add mod">
          <ac:chgData name="Karie Badgley" userId="b4f8e8f0-768a-4c4d-8c92-05cce6de7a1b" providerId="ADAL" clId="{B399328C-0EBD-41C7-87C0-5CAD4CA295D0}" dt="2026-03-23T04:02:40.236" v="907" actId="164"/>
          <ac:cxnSpMkLst>
            <pc:docMk/>
            <pc:sldMk cId="883130339" sldId="396"/>
            <ac:cxnSpMk id="18" creationId="{31E03A35-ACE0-4C85-295A-273A05399200}"/>
          </ac:cxnSpMkLst>
        </pc:cxnChg>
        <pc:cxnChg chg="add mod">
          <ac:chgData name="Karie Badgley" userId="b4f8e8f0-768a-4c4d-8c92-05cce6de7a1b" providerId="ADAL" clId="{B399328C-0EBD-41C7-87C0-5CAD4CA295D0}" dt="2026-03-23T04:03:50.830" v="914" actId="164"/>
          <ac:cxnSpMkLst>
            <pc:docMk/>
            <pc:sldMk cId="883130339" sldId="396"/>
            <ac:cxnSpMk id="20" creationId="{B95643AE-3627-B0F1-8823-1F7F5E986E69}"/>
          </ac:cxnSpMkLst>
        </pc:cxnChg>
      </pc:sldChg>
      <pc:sldChg chg="addSp delSp modSp mod">
        <pc:chgData name="Karie Badgley" userId="b4f8e8f0-768a-4c4d-8c92-05cce6de7a1b" providerId="ADAL" clId="{B399328C-0EBD-41C7-87C0-5CAD4CA295D0}" dt="2026-03-23T13:18:00.019" v="2955" actId="1076"/>
        <pc:sldMkLst>
          <pc:docMk/>
          <pc:sldMk cId="1408861721" sldId="397"/>
        </pc:sldMkLst>
        <pc:spChg chg="del mod">
          <ac:chgData name="Karie Badgley" userId="b4f8e8f0-768a-4c4d-8c92-05cce6de7a1b" providerId="ADAL" clId="{B399328C-0EBD-41C7-87C0-5CAD4CA295D0}" dt="2026-03-23T13:17:43.590" v="2954" actId="478"/>
          <ac:spMkLst>
            <pc:docMk/>
            <pc:sldMk cId="1408861721" sldId="397"/>
            <ac:spMk id="2" creationId="{F111EE37-77B4-AA05-37DB-2DDB7734A1D1}"/>
          </ac:spMkLst>
        </pc:spChg>
        <pc:spChg chg="mod">
          <ac:chgData name="Karie Badgley" userId="b4f8e8f0-768a-4c4d-8c92-05cce6de7a1b" providerId="ADAL" clId="{B399328C-0EBD-41C7-87C0-5CAD4CA295D0}" dt="2026-03-23T13:18:00.019" v="2955" actId="1076"/>
          <ac:spMkLst>
            <pc:docMk/>
            <pc:sldMk cId="1408861721" sldId="397"/>
            <ac:spMk id="6" creationId="{A7688784-FFE1-5F0F-5D6A-78EE8880CD37}"/>
          </ac:spMkLst>
        </pc:spChg>
        <pc:spChg chg="add mod">
          <ac:chgData name="Karie Badgley" userId="b4f8e8f0-768a-4c4d-8c92-05cce6de7a1b" providerId="ADAL" clId="{B399328C-0EBD-41C7-87C0-5CAD4CA295D0}" dt="2026-03-23T13:17:43.590" v="2954" actId="478"/>
          <ac:spMkLst>
            <pc:docMk/>
            <pc:sldMk cId="1408861721" sldId="397"/>
            <ac:spMk id="13" creationId="{33FEC300-12D3-B6D7-40BE-0781D69DE5A1}"/>
          </ac:spMkLst>
        </pc:spChg>
        <pc:grpChg chg="mod">
          <ac:chgData name="Karie Badgley" userId="b4f8e8f0-768a-4c4d-8c92-05cce6de7a1b" providerId="ADAL" clId="{B399328C-0EBD-41C7-87C0-5CAD4CA295D0}" dt="2026-03-23T13:18:00.019" v="2955" actId="1076"/>
          <ac:grpSpMkLst>
            <pc:docMk/>
            <pc:sldMk cId="1408861721" sldId="397"/>
            <ac:grpSpMk id="10" creationId="{E3756D3C-342D-9ED7-7F61-A57AA6F5AE5B}"/>
          </ac:grpSpMkLst>
        </pc:grpChg>
        <pc:grpChg chg="mod">
          <ac:chgData name="Karie Badgley" userId="b4f8e8f0-768a-4c4d-8c92-05cce6de7a1b" providerId="ADAL" clId="{B399328C-0EBD-41C7-87C0-5CAD4CA295D0}" dt="2026-03-23T13:18:00.019" v="2955" actId="1076"/>
          <ac:grpSpMkLst>
            <pc:docMk/>
            <pc:sldMk cId="1408861721" sldId="397"/>
            <ac:grpSpMk id="11" creationId="{8D730418-2E7E-8D85-5034-CDD739488BF9}"/>
          </ac:grpSpMkLst>
        </pc:grpChg>
      </pc:sldChg>
      <pc:sldChg chg="addSp modSp mod">
        <pc:chgData name="Karie Badgley" userId="b4f8e8f0-768a-4c4d-8c92-05cce6de7a1b" providerId="ADAL" clId="{B399328C-0EBD-41C7-87C0-5CAD4CA295D0}" dt="2026-03-23T03:14:46.647" v="162" actId="1076"/>
        <pc:sldMkLst>
          <pc:docMk/>
          <pc:sldMk cId="3318813432" sldId="398"/>
        </pc:sldMkLst>
        <pc:spChg chg="mod">
          <ac:chgData name="Karie Badgley" userId="b4f8e8f0-768a-4c4d-8c92-05cce6de7a1b" providerId="ADAL" clId="{B399328C-0EBD-41C7-87C0-5CAD4CA295D0}" dt="2026-03-23T03:14:46.647" v="162" actId="1076"/>
          <ac:spMkLst>
            <pc:docMk/>
            <pc:sldMk cId="3318813432" sldId="398"/>
            <ac:spMk id="2" creationId="{15903CD5-E2C4-1F55-1EEE-9C39C2089E91}"/>
          </ac:spMkLst>
        </pc:spChg>
        <pc:picChg chg="mod">
          <ac:chgData name="Karie Badgley" userId="b4f8e8f0-768a-4c4d-8c92-05cce6de7a1b" providerId="ADAL" clId="{B399328C-0EBD-41C7-87C0-5CAD4CA295D0}" dt="2026-03-23T03:14:21.929" v="153" actId="1076"/>
          <ac:picMkLst>
            <pc:docMk/>
            <pc:sldMk cId="3318813432" sldId="398"/>
            <ac:picMk id="9" creationId="{4D3338E5-168F-68BA-123D-0F30BA595DE1}"/>
          </ac:picMkLst>
        </pc:picChg>
        <pc:picChg chg="add mod">
          <ac:chgData name="Karie Badgley" userId="b4f8e8f0-768a-4c4d-8c92-05cce6de7a1b" providerId="ADAL" clId="{B399328C-0EBD-41C7-87C0-5CAD4CA295D0}" dt="2026-03-23T03:14:43.960" v="161" actId="1076"/>
          <ac:picMkLst>
            <pc:docMk/>
            <pc:sldMk cId="3318813432" sldId="398"/>
            <ac:picMk id="10" creationId="{4539146C-006D-4286-4D25-2EEF823BA898}"/>
          </ac:picMkLst>
        </pc:picChg>
        <pc:picChg chg="mod">
          <ac:chgData name="Karie Badgley" userId="b4f8e8f0-768a-4c4d-8c92-05cce6de7a1b" providerId="ADAL" clId="{B399328C-0EBD-41C7-87C0-5CAD4CA295D0}" dt="2026-03-23T03:13:14.234" v="129" actId="1076"/>
          <ac:picMkLst>
            <pc:docMk/>
            <pc:sldMk cId="3318813432" sldId="398"/>
            <ac:picMk id="11" creationId="{88192056-AAC1-93E8-842D-FF4E0D5CBDD0}"/>
          </ac:picMkLst>
        </pc:picChg>
        <pc:picChg chg="add mod">
          <ac:chgData name="Karie Badgley" userId="b4f8e8f0-768a-4c4d-8c92-05cce6de7a1b" providerId="ADAL" clId="{B399328C-0EBD-41C7-87C0-5CAD4CA295D0}" dt="2026-03-23T03:13:27.693" v="134" actId="1076"/>
          <ac:picMkLst>
            <pc:docMk/>
            <pc:sldMk cId="3318813432" sldId="398"/>
            <ac:picMk id="15" creationId="{ECCEB065-9385-D5D3-68B2-BA0F0EFCACAA}"/>
          </ac:picMkLst>
        </pc:picChg>
        <pc:picChg chg="mod ord">
          <ac:chgData name="Karie Badgley" userId="b4f8e8f0-768a-4c4d-8c92-05cce6de7a1b" providerId="ADAL" clId="{B399328C-0EBD-41C7-87C0-5CAD4CA295D0}" dt="2026-03-23T03:14:42.225" v="160" actId="1076"/>
          <ac:picMkLst>
            <pc:docMk/>
            <pc:sldMk cId="3318813432" sldId="398"/>
            <ac:picMk id="16" creationId="{4CB3EE9B-8858-05CE-2112-4259EEF377DD}"/>
          </ac:picMkLst>
        </pc:picChg>
      </pc:sldChg>
      <pc:sldChg chg="modSp mod">
        <pc:chgData name="Karie Badgley" userId="b4f8e8f0-768a-4c4d-8c92-05cce6de7a1b" providerId="ADAL" clId="{B399328C-0EBD-41C7-87C0-5CAD4CA295D0}" dt="2026-03-23T15:31:10.734" v="4243" actId="114"/>
        <pc:sldMkLst>
          <pc:docMk/>
          <pc:sldMk cId="3764615129" sldId="399"/>
        </pc:sldMkLst>
        <pc:spChg chg="mod">
          <ac:chgData name="Karie Badgley" userId="b4f8e8f0-768a-4c4d-8c92-05cce6de7a1b" providerId="ADAL" clId="{B399328C-0EBD-41C7-87C0-5CAD4CA295D0}" dt="2026-03-23T15:31:10.734" v="4243" actId="114"/>
          <ac:spMkLst>
            <pc:docMk/>
            <pc:sldMk cId="3764615129" sldId="399"/>
            <ac:spMk id="2" creationId="{5271A102-FAD2-2DAE-A4A3-BC1DDF7B4F99}"/>
          </ac:spMkLst>
        </pc:spChg>
      </pc:sldChg>
      <pc:sldChg chg="modSp mod">
        <pc:chgData name="Karie Badgley" userId="b4f8e8f0-768a-4c4d-8c92-05cce6de7a1b" providerId="ADAL" clId="{B399328C-0EBD-41C7-87C0-5CAD4CA295D0}" dt="2026-03-23T13:17:35.695" v="2953" actId="13926"/>
        <pc:sldMkLst>
          <pc:docMk/>
          <pc:sldMk cId="3920353577" sldId="400"/>
        </pc:sldMkLst>
        <pc:spChg chg="mod">
          <ac:chgData name="Karie Badgley" userId="b4f8e8f0-768a-4c4d-8c92-05cce6de7a1b" providerId="ADAL" clId="{B399328C-0EBD-41C7-87C0-5CAD4CA295D0}" dt="2026-03-23T13:17:35.695" v="2953" actId="13926"/>
          <ac:spMkLst>
            <pc:docMk/>
            <pc:sldMk cId="3920353577" sldId="400"/>
            <ac:spMk id="3" creationId="{F100E110-21D7-12B0-6C82-8B638C2E85A9}"/>
          </ac:spMkLst>
        </pc:spChg>
        <pc:spChg chg="mod">
          <ac:chgData name="Karie Badgley" userId="b4f8e8f0-768a-4c4d-8c92-05cce6de7a1b" providerId="ADAL" clId="{B399328C-0EBD-41C7-87C0-5CAD4CA295D0}" dt="2026-03-23T03:30:05.806" v="284" actId="1076"/>
          <ac:spMkLst>
            <pc:docMk/>
            <pc:sldMk cId="3920353577" sldId="400"/>
            <ac:spMk id="23" creationId="{BB646E4A-5E90-84B5-8447-800E8209A646}"/>
          </ac:spMkLst>
        </pc:spChg>
        <pc:spChg chg="mod">
          <ac:chgData name="Karie Badgley" userId="b4f8e8f0-768a-4c4d-8c92-05cce6de7a1b" providerId="ADAL" clId="{B399328C-0EBD-41C7-87C0-5CAD4CA295D0}" dt="2026-03-23T03:30:11.329" v="286" actId="1076"/>
          <ac:spMkLst>
            <pc:docMk/>
            <pc:sldMk cId="3920353577" sldId="400"/>
            <ac:spMk id="24" creationId="{9A2FB0DD-8833-9A4C-88E8-4EBE508650B5}"/>
          </ac:spMkLst>
        </pc:spChg>
        <pc:spChg chg="mod">
          <ac:chgData name="Karie Badgley" userId="b4f8e8f0-768a-4c4d-8c92-05cce6de7a1b" providerId="ADAL" clId="{B399328C-0EBD-41C7-87C0-5CAD4CA295D0}" dt="2026-03-23T03:30:56.447" v="289" actId="1076"/>
          <ac:spMkLst>
            <pc:docMk/>
            <pc:sldMk cId="3920353577" sldId="400"/>
            <ac:spMk id="34" creationId="{63AA0925-71E3-21E9-A6C6-FC0043206EB7}"/>
          </ac:spMkLst>
        </pc:spChg>
        <pc:grpChg chg="mod ord">
          <ac:chgData name="Karie Badgley" userId="b4f8e8f0-768a-4c4d-8c92-05cce6de7a1b" providerId="ADAL" clId="{B399328C-0EBD-41C7-87C0-5CAD4CA295D0}" dt="2026-03-23T03:30:03.054" v="283" actId="1076"/>
          <ac:grpSpMkLst>
            <pc:docMk/>
            <pc:sldMk cId="3920353577" sldId="400"/>
            <ac:grpSpMk id="2" creationId="{AB43480E-EE9C-862A-20EE-5F08006A6C10}"/>
          </ac:grpSpMkLst>
        </pc:grpChg>
        <pc:picChg chg="mod modCrop">
          <ac:chgData name="Karie Badgley" userId="b4f8e8f0-768a-4c4d-8c92-05cce6de7a1b" providerId="ADAL" clId="{B399328C-0EBD-41C7-87C0-5CAD4CA295D0}" dt="2026-03-23T03:31:03.920" v="290" actId="1076"/>
          <ac:picMkLst>
            <pc:docMk/>
            <pc:sldMk cId="3920353577" sldId="400"/>
            <ac:picMk id="35" creationId="{87F244FC-0068-B60F-8FD1-0E6633D0141E}"/>
          </ac:picMkLst>
        </pc:picChg>
      </pc:sldChg>
      <pc:sldChg chg="addSp modSp mod">
        <pc:chgData name="Karie Badgley" userId="b4f8e8f0-768a-4c4d-8c92-05cce6de7a1b" providerId="ADAL" clId="{B399328C-0EBD-41C7-87C0-5CAD4CA295D0}" dt="2026-03-23T14:04:35.237" v="3563" actId="1076"/>
        <pc:sldMkLst>
          <pc:docMk/>
          <pc:sldMk cId="3337763121" sldId="401"/>
        </pc:sldMkLst>
        <pc:spChg chg="mod">
          <ac:chgData name="Karie Badgley" userId="b4f8e8f0-768a-4c4d-8c92-05cce6de7a1b" providerId="ADAL" clId="{B399328C-0EBD-41C7-87C0-5CAD4CA295D0}" dt="2026-03-23T14:04:33.011" v="3562" actId="14100"/>
          <ac:spMkLst>
            <pc:docMk/>
            <pc:sldMk cId="3337763121" sldId="401"/>
            <ac:spMk id="2" creationId="{F9492DB2-256A-BE59-2815-82F25340AFC1}"/>
          </ac:spMkLst>
        </pc:spChg>
        <pc:spChg chg="mod">
          <ac:chgData name="Karie Badgley" userId="b4f8e8f0-768a-4c4d-8c92-05cce6de7a1b" providerId="ADAL" clId="{B399328C-0EBD-41C7-87C0-5CAD4CA295D0}" dt="2026-03-23T14:04:21.085" v="3558" actId="1076"/>
          <ac:spMkLst>
            <pc:docMk/>
            <pc:sldMk cId="3337763121" sldId="401"/>
            <ac:spMk id="9" creationId="{83FD0DDC-20F4-3065-5521-0BE57C0AAD5E}"/>
          </ac:spMkLst>
        </pc:spChg>
        <pc:spChg chg="mod">
          <ac:chgData name="Karie Badgley" userId="b4f8e8f0-768a-4c4d-8c92-05cce6de7a1b" providerId="ADAL" clId="{B399328C-0EBD-41C7-87C0-5CAD4CA295D0}" dt="2026-03-23T13:16:00.903" v="2936" actId="1076"/>
          <ac:spMkLst>
            <pc:docMk/>
            <pc:sldMk cId="3337763121" sldId="401"/>
            <ac:spMk id="13" creationId="{8CB71839-172B-9837-A475-DAFB288A4AE7}"/>
          </ac:spMkLst>
        </pc:spChg>
        <pc:grpChg chg="add mod">
          <ac:chgData name="Karie Badgley" userId="b4f8e8f0-768a-4c4d-8c92-05cce6de7a1b" providerId="ADAL" clId="{B399328C-0EBD-41C7-87C0-5CAD4CA295D0}" dt="2026-03-23T13:16:00.903" v="2936" actId="1076"/>
          <ac:grpSpMkLst>
            <pc:docMk/>
            <pc:sldMk cId="3337763121" sldId="401"/>
            <ac:grpSpMk id="5" creationId="{BB679793-B421-EC2B-F1EA-E868BDAD483E}"/>
          </ac:grpSpMkLst>
        </pc:grpChg>
        <pc:picChg chg="mod">
          <ac:chgData name="Karie Badgley" userId="b4f8e8f0-768a-4c4d-8c92-05cce6de7a1b" providerId="ADAL" clId="{B399328C-0EBD-41C7-87C0-5CAD4CA295D0}" dt="2026-03-23T14:04:25.786" v="3560" actId="1076"/>
          <ac:picMkLst>
            <pc:docMk/>
            <pc:sldMk cId="3337763121" sldId="401"/>
            <ac:picMk id="7" creationId="{7EFB346A-EA5B-25C2-3153-62A7FC2D62D2}"/>
          </ac:picMkLst>
        </pc:picChg>
        <pc:picChg chg="mod">
          <ac:chgData name="Karie Badgley" userId="b4f8e8f0-768a-4c4d-8c92-05cce6de7a1b" providerId="ADAL" clId="{B399328C-0EBD-41C7-87C0-5CAD4CA295D0}" dt="2026-03-23T13:16:38.230" v="2952" actId="1076"/>
          <ac:picMkLst>
            <pc:docMk/>
            <pc:sldMk cId="3337763121" sldId="401"/>
            <ac:picMk id="10" creationId="{0CF7083A-1018-2F98-BFBE-BEDB7852D117}"/>
          </ac:picMkLst>
        </pc:picChg>
        <pc:picChg chg="mod">
          <ac:chgData name="Karie Badgley" userId="b4f8e8f0-768a-4c4d-8c92-05cce6de7a1b" providerId="ADAL" clId="{B399328C-0EBD-41C7-87C0-5CAD4CA295D0}" dt="2026-03-23T13:16:00.903" v="2936" actId="1076"/>
          <ac:picMkLst>
            <pc:docMk/>
            <pc:sldMk cId="3337763121" sldId="401"/>
            <ac:picMk id="11" creationId="{F9B29876-74CE-4728-54A1-20D478390FBE}"/>
          </ac:picMkLst>
        </pc:picChg>
        <pc:picChg chg="mod">
          <ac:chgData name="Karie Badgley" userId="b4f8e8f0-768a-4c4d-8c92-05cce6de7a1b" providerId="ADAL" clId="{B399328C-0EBD-41C7-87C0-5CAD4CA295D0}" dt="2026-03-23T14:04:27.703" v="3561" actId="1076"/>
          <ac:picMkLst>
            <pc:docMk/>
            <pc:sldMk cId="3337763121" sldId="401"/>
            <ac:picMk id="12" creationId="{F8E446DD-6C2C-5CD3-DA3B-502DF062798D}"/>
          </ac:picMkLst>
        </pc:picChg>
        <pc:picChg chg="mod">
          <ac:chgData name="Karie Badgley" userId="b4f8e8f0-768a-4c4d-8c92-05cce6de7a1b" providerId="ADAL" clId="{B399328C-0EBD-41C7-87C0-5CAD4CA295D0}" dt="2026-03-23T14:04:35.237" v="3563" actId="1076"/>
          <ac:picMkLst>
            <pc:docMk/>
            <pc:sldMk cId="3337763121" sldId="401"/>
            <ac:picMk id="14" creationId="{683D7723-7798-987D-DFA8-12CC0753EBCD}"/>
          </ac:picMkLst>
        </pc:picChg>
      </pc:sldChg>
      <pc:sldChg chg="modSp del mod">
        <pc:chgData name="Karie Badgley" userId="b4f8e8f0-768a-4c4d-8c92-05cce6de7a1b" providerId="ADAL" clId="{B399328C-0EBD-41C7-87C0-5CAD4CA295D0}" dt="2026-03-23T13:25:46.300" v="3013" actId="2696"/>
        <pc:sldMkLst>
          <pc:docMk/>
          <pc:sldMk cId="397833560" sldId="402"/>
        </pc:sldMkLst>
        <pc:spChg chg="mod">
          <ac:chgData name="Karie Badgley" userId="b4f8e8f0-768a-4c4d-8c92-05cce6de7a1b" providerId="ADAL" clId="{B399328C-0EBD-41C7-87C0-5CAD4CA295D0}" dt="2026-03-23T03:58:38.630" v="829" actId="5793"/>
          <ac:spMkLst>
            <pc:docMk/>
            <pc:sldMk cId="397833560" sldId="402"/>
            <ac:spMk id="2" creationId="{A23915B1-756E-F2EA-E25B-24585287CE64}"/>
          </ac:spMkLst>
        </pc:spChg>
        <pc:spChg chg="mod">
          <ac:chgData name="Karie Badgley" userId="b4f8e8f0-768a-4c4d-8c92-05cce6de7a1b" providerId="ADAL" clId="{B399328C-0EBD-41C7-87C0-5CAD4CA295D0}" dt="2026-03-23T04:44:52.039" v="1299" actId="6549"/>
          <ac:spMkLst>
            <pc:docMk/>
            <pc:sldMk cId="397833560" sldId="402"/>
            <ac:spMk id="3" creationId="{1A4704CF-B92B-84CC-E7D0-1B98A05435D5}"/>
          </ac:spMkLst>
        </pc:spChg>
      </pc:sldChg>
      <pc:sldChg chg="modSp del mod">
        <pc:chgData name="Karie Badgley" userId="b4f8e8f0-768a-4c4d-8c92-05cce6de7a1b" providerId="ADAL" clId="{B399328C-0EBD-41C7-87C0-5CAD4CA295D0}" dt="2026-03-23T04:28:26.375" v="1012" actId="2696"/>
        <pc:sldMkLst>
          <pc:docMk/>
          <pc:sldMk cId="435244694" sldId="403"/>
        </pc:sldMkLst>
        <pc:spChg chg="mod">
          <ac:chgData name="Karie Badgley" userId="b4f8e8f0-768a-4c4d-8c92-05cce6de7a1b" providerId="ADAL" clId="{B399328C-0EBD-41C7-87C0-5CAD4CA295D0}" dt="2026-03-23T04:28:17.880" v="1011" actId="20577"/>
          <ac:spMkLst>
            <pc:docMk/>
            <pc:sldMk cId="435244694" sldId="403"/>
            <ac:spMk id="2" creationId="{FD2202F5-6DCD-0AA6-742C-72A45B1DD4B9}"/>
          </ac:spMkLst>
        </pc:spChg>
      </pc:sldChg>
      <pc:sldChg chg="addSp delSp modSp mod ord">
        <pc:chgData name="Karie Badgley" userId="b4f8e8f0-768a-4c4d-8c92-05cce6de7a1b" providerId="ADAL" clId="{B399328C-0EBD-41C7-87C0-5CAD4CA295D0}" dt="2026-03-23T12:08:37.148" v="2298"/>
        <pc:sldMkLst>
          <pc:docMk/>
          <pc:sldMk cId="56478077" sldId="404"/>
        </pc:sldMkLst>
        <pc:spChg chg="mod">
          <ac:chgData name="Karie Badgley" userId="b4f8e8f0-768a-4c4d-8c92-05cce6de7a1b" providerId="ADAL" clId="{B399328C-0EBD-41C7-87C0-5CAD4CA295D0}" dt="2026-03-23T03:54:19.201" v="679" actId="20577"/>
          <ac:spMkLst>
            <pc:docMk/>
            <pc:sldMk cId="56478077" sldId="404"/>
            <ac:spMk id="2" creationId="{F102537E-38AB-0CE4-A38F-D62C018ED44F}"/>
          </ac:spMkLst>
        </pc:spChg>
        <pc:spChg chg="mod">
          <ac:chgData name="Karie Badgley" userId="b4f8e8f0-768a-4c4d-8c92-05cce6de7a1b" providerId="ADAL" clId="{B399328C-0EBD-41C7-87C0-5CAD4CA295D0}" dt="2026-03-23T03:53:27.745" v="593" actId="20577"/>
          <ac:spMkLst>
            <pc:docMk/>
            <pc:sldMk cId="56478077" sldId="404"/>
            <ac:spMk id="3" creationId="{48C46408-AA88-C08D-12AB-92772A7A3CC9}"/>
          </ac:spMkLst>
        </pc:spChg>
        <pc:spChg chg="mod">
          <ac:chgData name="Karie Badgley" userId="b4f8e8f0-768a-4c4d-8c92-05cce6de7a1b" providerId="ADAL" clId="{B399328C-0EBD-41C7-87C0-5CAD4CA295D0}" dt="2026-03-23T03:50:40.464" v="363" actId="164"/>
          <ac:spMkLst>
            <pc:docMk/>
            <pc:sldMk cId="56478077" sldId="404"/>
            <ac:spMk id="6" creationId="{BEC352E6-77B9-3D78-C33A-3AE458B66DAB}"/>
          </ac:spMkLst>
        </pc:spChg>
        <pc:spChg chg="del mod">
          <ac:chgData name="Karie Badgley" userId="b4f8e8f0-768a-4c4d-8c92-05cce6de7a1b" providerId="ADAL" clId="{B399328C-0EBD-41C7-87C0-5CAD4CA295D0}" dt="2026-03-23T03:53:08.112" v="557" actId="478"/>
          <ac:spMkLst>
            <pc:docMk/>
            <pc:sldMk cId="56478077" sldId="404"/>
            <ac:spMk id="7" creationId="{0B5E40FF-9C1C-276B-420D-FEDF445E5624}"/>
          </ac:spMkLst>
        </pc:spChg>
        <pc:grpChg chg="add mod">
          <ac:chgData name="Karie Badgley" userId="b4f8e8f0-768a-4c4d-8c92-05cce6de7a1b" providerId="ADAL" clId="{B399328C-0EBD-41C7-87C0-5CAD4CA295D0}" dt="2026-03-23T03:53:12.947" v="558" actId="1076"/>
          <ac:grpSpMkLst>
            <pc:docMk/>
            <pc:sldMk cId="56478077" sldId="404"/>
            <ac:grpSpMk id="8" creationId="{0BFEFD08-2A37-DB57-D1F6-98EC3CFE96E3}"/>
          </ac:grpSpMkLst>
        </pc:grpChg>
        <pc:picChg chg="mod">
          <ac:chgData name="Karie Badgley" userId="b4f8e8f0-768a-4c4d-8c92-05cce6de7a1b" providerId="ADAL" clId="{B399328C-0EBD-41C7-87C0-5CAD4CA295D0}" dt="2026-03-23T03:50:40.464" v="363" actId="164"/>
          <ac:picMkLst>
            <pc:docMk/>
            <pc:sldMk cId="56478077" sldId="404"/>
            <ac:picMk id="5" creationId="{B349C8BC-9A91-B287-FDA1-5A710A551B16}"/>
          </ac:picMkLst>
        </pc:picChg>
      </pc:sldChg>
      <pc:sldChg chg="addSp modSp del mod">
        <pc:chgData name="Karie Badgley" userId="b4f8e8f0-768a-4c4d-8c92-05cce6de7a1b" providerId="ADAL" clId="{B399328C-0EBD-41C7-87C0-5CAD4CA295D0}" dt="2026-03-23T18:50:56.546" v="4453" actId="2696"/>
        <pc:sldMkLst>
          <pc:docMk/>
          <pc:sldMk cId="1889877175" sldId="405"/>
        </pc:sldMkLst>
        <pc:picChg chg="add mod">
          <ac:chgData name="Karie Badgley" userId="b4f8e8f0-768a-4c4d-8c92-05cce6de7a1b" providerId="ADAL" clId="{B399328C-0EBD-41C7-87C0-5CAD4CA295D0}" dt="2026-03-23T12:50:11.116" v="2568" actId="1076"/>
          <ac:picMkLst>
            <pc:docMk/>
            <pc:sldMk cId="1889877175" sldId="405"/>
            <ac:picMk id="5" creationId="{6DE05593-E614-E0DF-A2B8-6DA40085CCC3}"/>
          </ac:picMkLst>
        </pc:picChg>
        <pc:picChg chg="mod">
          <ac:chgData name="Karie Badgley" userId="b4f8e8f0-768a-4c4d-8c92-05cce6de7a1b" providerId="ADAL" clId="{B399328C-0EBD-41C7-87C0-5CAD4CA295D0}" dt="2026-03-23T12:50:04.771" v="2564" actId="1076"/>
          <ac:picMkLst>
            <pc:docMk/>
            <pc:sldMk cId="1889877175" sldId="405"/>
            <ac:picMk id="6" creationId="{9CC046D1-AFF0-A114-415D-6670C613FCCF}"/>
          </ac:picMkLst>
        </pc:picChg>
      </pc:sldChg>
      <pc:sldChg chg="modSp del mod">
        <pc:chgData name="Karie Badgley" userId="b4f8e8f0-768a-4c4d-8c92-05cce6de7a1b" providerId="ADAL" clId="{B399328C-0EBD-41C7-87C0-5CAD4CA295D0}" dt="2026-03-23T03:58:51.644" v="830" actId="47"/>
        <pc:sldMkLst>
          <pc:docMk/>
          <pc:sldMk cId="306880444" sldId="406"/>
        </pc:sldMkLst>
        <pc:spChg chg="mod">
          <ac:chgData name="Karie Badgley" userId="b4f8e8f0-768a-4c4d-8c92-05cce6de7a1b" providerId="ADAL" clId="{B399328C-0EBD-41C7-87C0-5CAD4CA295D0}" dt="2026-03-23T02:04:53.666" v="35" actId="20577"/>
          <ac:spMkLst>
            <pc:docMk/>
            <pc:sldMk cId="306880444" sldId="406"/>
            <ac:spMk id="2" creationId="{6873A8D5-C910-4599-CA7A-B70D2A2265ED}"/>
          </ac:spMkLst>
        </pc:spChg>
      </pc:sldChg>
      <pc:sldChg chg="modSp del mod">
        <pc:chgData name="Karie Badgley" userId="b4f8e8f0-768a-4c4d-8c92-05cce6de7a1b" providerId="ADAL" clId="{B399328C-0EBD-41C7-87C0-5CAD4CA295D0}" dt="2026-03-23T05:04:36.132" v="1457" actId="47"/>
        <pc:sldMkLst>
          <pc:docMk/>
          <pc:sldMk cId="1463636725" sldId="407"/>
        </pc:sldMkLst>
        <pc:picChg chg="mod">
          <ac:chgData name="Karie Badgley" userId="b4f8e8f0-768a-4c4d-8c92-05cce6de7a1b" providerId="ADAL" clId="{B399328C-0EBD-41C7-87C0-5CAD4CA295D0}" dt="2026-03-23T04:41:27.977" v="1179" actId="1076"/>
          <ac:picMkLst>
            <pc:docMk/>
            <pc:sldMk cId="1463636725" sldId="407"/>
            <ac:picMk id="6" creationId="{482FB648-38BE-3B71-4E95-DF0F97FA4ADE}"/>
          </ac:picMkLst>
        </pc:picChg>
      </pc:sldChg>
      <pc:sldChg chg="delSp del mod">
        <pc:chgData name="Karie Badgley" userId="b4f8e8f0-768a-4c4d-8c92-05cce6de7a1b" providerId="ADAL" clId="{B399328C-0EBD-41C7-87C0-5CAD4CA295D0}" dt="2026-03-23T04:27:43.753" v="1010" actId="2696"/>
        <pc:sldMkLst>
          <pc:docMk/>
          <pc:sldMk cId="1648412125" sldId="408"/>
        </pc:sldMkLst>
        <pc:picChg chg="del">
          <ac:chgData name="Karie Badgley" userId="b4f8e8f0-768a-4c4d-8c92-05cce6de7a1b" providerId="ADAL" clId="{B399328C-0EBD-41C7-87C0-5CAD4CA295D0}" dt="2026-03-23T04:27:36.110" v="1009" actId="478"/>
          <ac:picMkLst>
            <pc:docMk/>
            <pc:sldMk cId="1648412125" sldId="408"/>
            <ac:picMk id="6" creationId="{AF463A97-A3C0-B50F-58C6-616C38A2DABD}"/>
          </ac:picMkLst>
        </pc:picChg>
      </pc:sldChg>
      <pc:sldChg chg="del">
        <pc:chgData name="Karie Badgley" userId="b4f8e8f0-768a-4c4d-8c92-05cce6de7a1b" providerId="ADAL" clId="{B399328C-0EBD-41C7-87C0-5CAD4CA295D0}" dt="2026-03-23T12:49:17.661" v="2559" actId="47"/>
        <pc:sldMkLst>
          <pc:docMk/>
          <pc:sldMk cId="3692473900" sldId="409"/>
        </pc:sldMkLst>
      </pc:sldChg>
      <pc:sldChg chg="modSp del mod">
        <pc:chgData name="Karie Badgley" userId="b4f8e8f0-768a-4c4d-8c92-05cce6de7a1b" providerId="ADAL" clId="{B399328C-0EBD-41C7-87C0-5CAD4CA295D0}" dt="2026-03-23T12:49:07.700" v="2558" actId="47"/>
        <pc:sldMkLst>
          <pc:docMk/>
          <pc:sldMk cId="1183256526" sldId="410"/>
        </pc:sldMkLst>
        <pc:spChg chg="mod">
          <ac:chgData name="Karie Badgley" userId="b4f8e8f0-768a-4c4d-8c92-05cce6de7a1b" providerId="ADAL" clId="{B399328C-0EBD-41C7-87C0-5CAD4CA295D0}" dt="2026-03-23T02:42:39.368" v="48" actId="1076"/>
          <ac:spMkLst>
            <pc:docMk/>
            <pc:sldMk cId="1183256526" sldId="410"/>
            <ac:spMk id="8" creationId="{ED0C6FEC-FB6B-E7A8-B837-DC99C0196F04}"/>
          </ac:spMkLst>
        </pc:spChg>
        <pc:picChg chg="mod">
          <ac:chgData name="Karie Badgley" userId="b4f8e8f0-768a-4c4d-8c92-05cce6de7a1b" providerId="ADAL" clId="{B399328C-0EBD-41C7-87C0-5CAD4CA295D0}" dt="2026-03-23T02:42:48.969" v="50" actId="14100"/>
          <ac:picMkLst>
            <pc:docMk/>
            <pc:sldMk cId="1183256526" sldId="410"/>
            <ac:picMk id="6" creationId="{43AEB483-0C29-C106-D1A7-D402625AAEE6}"/>
          </ac:picMkLst>
        </pc:picChg>
      </pc:sldChg>
      <pc:sldChg chg="del">
        <pc:chgData name="Karie Badgley" userId="b4f8e8f0-768a-4c4d-8c92-05cce6de7a1b" providerId="ADAL" clId="{B399328C-0EBD-41C7-87C0-5CAD4CA295D0}" dt="2026-03-23T12:50:55.530" v="2570" actId="47"/>
        <pc:sldMkLst>
          <pc:docMk/>
          <pc:sldMk cId="2218245583" sldId="411"/>
        </pc:sldMkLst>
      </pc:sldChg>
      <pc:sldChg chg="modSp del mod">
        <pc:chgData name="Karie Badgley" userId="b4f8e8f0-768a-4c4d-8c92-05cce6de7a1b" providerId="ADAL" clId="{B399328C-0EBD-41C7-87C0-5CAD4CA295D0}" dt="2026-03-23T12:50:12.709" v="2569" actId="47"/>
        <pc:sldMkLst>
          <pc:docMk/>
          <pc:sldMk cId="2787601406" sldId="412"/>
        </pc:sldMkLst>
        <pc:picChg chg="mod modCrop">
          <ac:chgData name="Karie Badgley" userId="b4f8e8f0-768a-4c4d-8c92-05cce6de7a1b" providerId="ADAL" clId="{B399328C-0EBD-41C7-87C0-5CAD4CA295D0}" dt="2026-03-23T12:49:52.581" v="2562" actId="732"/>
          <ac:picMkLst>
            <pc:docMk/>
            <pc:sldMk cId="2787601406" sldId="412"/>
            <ac:picMk id="6" creationId="{23AF7779-30F7-DB4F-EADD-6B03896BEA00}"/>
          </ac:picMkLst>
        </pc:picChg>
      </pc:sldChg>
      <pc:sldChg chg="modSp mod">
        <pc:chgData name="Karie Badgley" userId="b4f8e8f0-768a-4c4d-8c92-05cce6de7a1b" providerId="ADAL" clId="{B399328C-0EBD-41C7-87C0-5CAD4CA295D0}" dt="2026-03-23T04:08:56.098" v="999" actId="1076"/>
        <pc:sldMkLst>
          <pc:docMk/>
          <pc:sldMk cId="4285934624" sldId="413"/>
        </pc:sldMkLst>
        <pc:picChg chg="mod">
          <ac:chgData name="Karie Badgley" userId="b4f8e8f0-768a-4c4d-8c92-05cce6de7a1b" providerId="ADAL" clId="{B399328C-0EBD-41C7-87C0-5CAD4CA295D0}" dt="2026-03-23T04:08:56.098" v="999" actId="1076"/>
          <ac:picMkLst>
            <pc:docMk/>
            <pc:sldMk cId="4285934624" sldId="413"/>
            <ac:picMk id="6" creationId="{0CE50CBF-45BA-EE4B-0B02-210FDFD984BD}"/>
          </ac:picMkLst>
        </pc:picChg>
      </pc:sldChg>
      <pc:sldChg chg="addSp modSp new mod">
        <pc:chgData name="Karie Badgley" userId="b4f8e8f0-768a-4c4d-8c92-05cce6de7a1b" providerId="ADAL" clId="{B399328C-0EBD-41C7-87C0-5CAD4CA295D0}" dt="2026-03-23T13:35:17.354" v="3058" actId="14100"/>
        <pc:sldMkLst>
          <pc:docMk/>
          <pc:sldMk cId="1420387349" sldId="414"/>
        </pc:sldMkLst>
        <pc:spChg chg="mod">
          <ac:chgData name="Karie Badgley" userId="b4f8e8f0-768a-4c4d-8c92-05cce6de7a1b" providerId="ADAL" clId="{B399328C-0EBD-41C7-87C0-5CAD4CA295D0}" dt="2026-03-23T13:35:12.538" v="3056" actId="5793"/>
          <ac:spMkLst>
            <pc:docMk/>
            <pc:sldMk cId="1420387349" sldId="414"/>
            <ac:spMk id="2" creationId="{96A797FD-7476-E3BB-1799-D99F4E7D9E54}"/>
          </ac:spMkLst>
        </pc:spChg>
        <pc:spChg chg="mod">
          <ac:chgData name="Karie Badgley" userId="b4f8e8f0-768a-4c4d-8c92-05cce6de7a1b" providerId="ADAL" clId="{B399328C-0EBD-41C7-87C0-5CAD4CA295D0}" dt="2026-03-23T03:48:41.731" v="313" actId="20577"/>
          <ac:spMkLst>
            <pc:docMk/>
            <pc:sldMk cId="1420387349" sldId="414"/>
            <ac:spMk id="3" creationId="{5F06658B-0950-3AB2-FDC6-94275B0A2235}"/>
          </ac:spMkLst>
        </pc:spChg>
        <pc:picChg chg="add mod">
          <ac:chgData name="Karie Badgley" userId="b4f8e8f0-768a-4c4d-8c92-05cce6de7a1b" providerId="ADAL" clId="{B399328C-0EBD-41C7-87C0-5CAD4CA295D0}" dt="2026-03-23T13:35:17.354" v="3058" actId="14100"/>
          <ac:picMkLst>
            <pc:docMk/>
            <pc:sldMk cId="1420387349" sldId="414"/>
            <ac:picMk id="5" creationId="{DDD441C6-D258-9B62-82BA-4D2DFEF87BFD}"/>
          </ac:picMkLst>
        </pc:picChg>
        <pc:picChg chg="add mod">
          <ac:chgData name="Karie Badgley" userId="b4f8e8f0-768a-4c4d-8c92-05cce6de7a1b" providerId="ADAL" clId="{B399328C-0EBD-41C7-87C0-5CAD4CA295D0}" dt="2026-03-23T13:34:40.002" v="3042" actId="1076"/>
          <ac:picMkLst>
            <pc:docMk/>
            <pc:sldMk cId="1420387349" sldId="414"/>
            <ac:picMk id="6" creationId="{0BAECCD5-8F2D-0B3C-8294-C04CBAFDE977}"/>
          </ac:picMkLst>
        </pc:picChg>
        <pc:picChg chg="add mod">
          <ac:chgData name="Karie Badgley" userId="b4f8e8f0-768a-4c4d-8c92-05cce6de7a1b" providerId="ADAL" clId="{B399328C-0EBD-41C7-87C0-5CAD4CA295D0}" dt="2026-03-23T13:34:42.257" v="3043" actId="1076"/>
          <ac:picMkLst>
            <pc:docMk/>
            <pc:sldMk cId="1420387349" sldId="414"/>
            <ac:picMk id="7" creationId="{C005A6A0-675B-C8A4-C6EF-1E7FDCCE32E3}"/>
          </ac:picMkLst>
        </pc:picChg>
      </pc:sldChg>
      <pc:sldChg chg="addSp delSp modSp new mod">
        <pc:chgData name="Karie Badgley" userId="b4f8e8f0-768a-4c4d-8c92-05cce6de7a1b" providerId="ADAL" clId="{B399328C-0EBD-41C7-87C0-5CAD4CA295D0}" dt="2026-03-23T14:44:26.307" v="4164" actId="14100"/>
        <pc:sldMkLst>
          <pc:docMk/>
          <pc:sldMk cId="1122732256" sldId="415"/>
        </pc:sldMkLst>
        <pc:spChg chg="mod">
          <ac:chgData name="Karie Badgley" userId="b4f8e8f0-768a-4c4d-8c92-05cce6de7a1b" providerId="ADAL" clId="{B399328C-0EBD-41C7-87C0-5CAD4CA295D0}" dt="2026-03-23T14:44:26.307" v="4164" actId="14100"/>
          <ac:spMkLst>
            <pc:docMk/>
            <pc:sldMk cId="1122732256" sldId="415"/>
            <ac:spMk id="2" creationId="{ED121447-061D-9761-F642-6B249C39492A}"/>
          </ac:spMkLst>
        </pc:spChg>
        <pc:spChg chg="mod">
          <ac:chgData name="Karie Badgley" userId="b4f8e8f0-768a-4c4d-8c92-05cce6de7a1b" providerId="ADAL" clId="{B399328C-0EBD-41C7-87C0-5CAD4CA295D0}" dt="2026-03-23T14:18:57.079" v="3867" actId="255"/>
          <ac:spMkLst>
            <pc:docMk/>
            <pc:sldMk cId="1122732256" sldId="415"/>
            <ac:spMk id="3" creationId="{00C39777-A7DB-5682-8C5C-898896F79363}"/>
          </ac:spMkLst>
        </pc:spChg>
        <pc:spChg chg="del mod">
          <ac:chgData name="Karie Badgley" userId="b4f8e8f0-768a-4c4d-8c92-05cce6de7a1b" providerId="ADAL" clId="{B399328C-0EBD-41C7-87C0-5CAD4CA295D0}" dt="2026-03-23T14:27:40.348" v="3978" actId="478"/>
          <ac:spMkLst>
            <pc:docMk/>
            <pc:sldMk cId="1122732256" sldId="415"/>
            <ac:spMk id="9" creationId="{295AD76D-7C17-7EF4-351C-021E2C2038EB}"/>
          </ac:spMkLst>
        </pc:spChg>
        <pc:spChg chg="del mod">
          <ac:chgData name="Karie Badgley" userId="b4f8e8f0-768a-4c4d-8c92-05cce6de7a1b" providerId="ADAL" clId="{B399328C-0EBD-41C7-87C0-5CAD4CA295D0}" dt="2026-03-23T14:27:38.175" v="3977" actId="478"/>
          <ac:spMkLst>
            <pc:docMk/>
            <pc:sldMk cId="1122732256" sldId="415"/>
            <ac:spMk id="11" creationId="{F717FEB2-786B-A4CE-66BC-21F853A31384}"/>
          </ac:spMkLst>
        </pc:spChg>
        <pc:grpChg chg="add del mod">
          <ac:chgData name="Karie Badgley" userId="b4f8e8f0-768a-4c4d-8c92-05cce6de7a1b" providerId="ADAL" clId="{B399328C-0EBD-41C7-87C0-5CAD4CA295D0}" dt="2026-03-23T14:27:44.544" v="3981" actId="478"/>
          <ac:grpSpMkLst>
            <pc:docMk/>
            <pc:sldMk cId="1122732256" sldId="415"/>
            <ac:grpSpMk id="6" creationId="{14EF422E-1CAF-8B07-C768-B6E709ACA28A}"/>
          </ac:grpSpMkLst>
        </pc:grpChg>
        <pc:grpChg chg="del mod topLvl">
          <ac:chgData name="Karie Badgley" userId="b4f8e8f0-768a-4c4d-8c92-05cce6de7a1b" providerId="ADAL" clId="{B399328C-0EBD-41C7-87C0-5CAD4CA295D0}" dt="2026-03-23T14:27:46.563" v="3982" actId="478"/>
          <ac:grpSpMkLst>
            <pc:docMk/>
            <pc:sldMk cId="1122732256" sldId="415"/>
            <ac:grpSpMk id="7" creationId="{FD041A0D-5505-3503-49C0-2D4AAA5246BB}"/>
          </ac:grpSpMkLst>
        </pc:grpChg>
        <pc:picChg chg="add mod">
          <ac:chgData name="Karie Badgley" userId="b4f8e8f0-768a-4c4d-8c92-05cce6de7a1b" providerId="ADAL" clId="{B399328C-0EBD-41C7-87C0-5CAD4CA295D0}" dt="2026-03-23T14:27:12.275" v="3973" actId="1076"/>
          <ac:picMkLst>
            <pc:docMk/>
            <pc:sldMk cId="1122732256" sldId="415"/>
            <ac:picMk id="5" creationId="{F0F4F45D-1B3C-3D24-49FC-22BD193CBFCC}"/>
          </ac:picMkLst>
        </pc:picChg>
        <pc:picChg chg="mod topLvl">
          <ac:chgData name="Karie Badgley" userId="b4f8e8f0-768a-4c4d-8c92-05cce6de7a1b" providerId="ADAL" clId="{B399328C-0EBD-41C7-87C0-5CAD4CA295D0}" dt="2026-03-23T14:28:01.872" v="3986" actId="1076"/>
          <ac:picMkLst>
            <pc:docMk/>
            <pc:sldMk cId="1122732256" sldId="415"/>
            <ac:picMk id="10" creationId="{542BC198-FC33-5255-BC7B-BD6A58223B4B}"/>
          </ac:picMkLst>
        </pc:picChg>
        <pc:cxnChg chg="del mod topLvl">
          <ac:chgData name="Karie Badgley" userId="b4f8e8f0-768a-4c4d-8c92-05cce6de7a1b" providerId="ADAL" clId="{B399328C-0EBD-41C7-87C0-5CAD4CA295D0}" dt="2026-03-23T14:27:44.544" v="3981" actId="478"/>
          <ac:cxnSpMkLst>
            <pc:docMk/>
            <pc:sldMk cId="1122732256" sldId="415"/>
            <ac:cxnSpMk id="8" creationId="{4AA770DE-2654-2A2F-0041-3DD3724D40A8}"/>
          </ac:cxnSpMkLst>
        </pc:cxnChg>
        <pc:cxnChg chg="del mod topLvl">
          <ac:chgData name="Karie Badgley" userId="b4f8e8f0-768a-4c4d-8c92-05cce6de7a1b" providerId="ADAL" clId="{B399328C-0EBD-41C7-87C0-5CAD4CA295D0}" dt="2026-03-23T14:27:46.563" v="3982" actId="478"/>
          <ac:cxnSpMkLst>
            <pc:docMk/>
            <pc:sldMk cId="1122732256" sldId="415"/>
            <ac:cxnSpMk id="12" creationId="{1B5D6E5F-46DA-1B30-316B-77E1BE7CFE2A}"/>
          </ac:cxnSpMkLst>
        </pc:cxnChg>
      </pc:sldChg>
      <pc:sldChg chg="addSp delSp modSp new mod modAnim">
        <pc:chgData name="Karie Badgley" userId="b4f8e8f0-768a-4c4d-8c92-05cce6de7a1b" providerId="ADAL" clId="{B399328C-0EBD-41C7-87C0-5CAD4CA295D0}" dt="2026-03-23T15:17:27.365" v="4165"/>
        <pc:sldMkLst>
          <pc:docMk/>
          <pc:sldMk cId="903134818" sldId="416"/>
        </pc:sldMkLst>
        <pc:spChg chg="mod">
          <ac:chgData name="Karie Badgley" userId="b4f8e8f0-768a-4c4d-8c92-05cce6de7a1b" providerId="ADAL" clId="{B399328C-0EBD-41C7-87C0-5CAD4CA295D0}" dt="2026-03-23T11:52:06.087" v="2148" actId="1076"/>
          <ac:spMkLst>
            <pc:docMk/>
            <pc:sldMk cId="903134818" sldId="416"/>
            <ac:spMk id="2" creationId="{D055889F-904E-463F-CF69-44D444DB216A}"/>
          </ac:spMkLst>
        </pc:spChg>
        <pc:spChg chg="mod">
          <ac:chgData name="Karie Badgley" userId="b4f8e8f0-768a-4c4d-8c92-05cce6de7a1b" providerId="ADAL" clId="{B399328C-0EBD-41C7-87C0-5CAD4CA295D0}" dt="2026-03-23T11:22:19.443" v="1777" actId="20577"/>
          <ac:spMkLst>
            <pc:docMk/>
            <pc:sldMk cId="903134818" sldId="416"/>
            <ac:spMk id="3" creationId="{E840392F-258B-28B3-C9B7-F31C588E7286}"/>
          </ac:spMkLst>
        </pc:spChg>
        <pc:spChg chg="add mod">
          <ac:chgData name="Karie Badgley" userId="b4f8e8f0-768a-4c4d-8c92-05cce6de7a1b" providerId="ADAL" clId="{B399328C-0EBD-41C7-87C0-5CAD4CA295D0}" dt="2026-03-23T11:22:36.207" v="1779" actId="164"/>
          <ac:spMkLst>
            <pc:docMk/>
            <pc:sldMk cId="903134818" sldId="416"/>
            <ac:spMk id="6" creationId="{CF248FE4-4B90-6A4C-C657-D7EED84E40C9}"/>
          </ac:spMkLst>
        </pc:spChg>
        <pc:spChg chg="add mod">
          <ac:chgData name="Karie Badgley" userId="b4f8e8f0-768a-4c4d-8c92-05cce6de7a1b" providerId="ADAL" clId="{B399328C-0EBD-41C7-87C0-5CAD4CA295D0}" dt="2026-03-23T11:37:39.884" v="2011"/>
          <ac:spMkLst>
            <pc:docMk/>
            <pc:sldMk cId="903134818" sldId="416"/>
            <ac:spMk id="8" creationId="{6C730E3D-AF87-B400-73AD-6B04C51ECD24}"/>
          </ac:spMkLst>
        </pc:spChg>
        <pc:spChg chg="add del">
          <ac:chgData name="Karie Badgley" userId="b4f8e8f0-768a-4c4d-8c92-05cce6de7a1b" providerId="ADAL" clId="{B399328C-0EBD-41C7-87C0-5CAD4CA295D0}" dt="2026-03-23T11:25:01.585" v="1788" actId="22"/>
          <ac:spMkLst>
            <pc:docMk/>
            <pc:sldMk cId="903134818" sldId="416"/>
            <ac:spMk id="9" creationId="{9A3B0CEB-E537-BB18-230B-30E38AAC567F}"/>
          </ac:spMkLst>
        </pc:spChg>
        <pc:spChg chg="add mod">
          <ac:chgData name="Karie Badgley" userId="b4f8e8f0-768a-4c4d-8c92-05cce6de7a1b" providerId="ADAL" clId="{B399328C-0EBD-41C7-87C0-5CAD4CA295D0}" dt="2026-03-23T11:27:25.121" v="1919" actId="1076"/>
          <ac:spMkLst>
            <pc:docMk/>
            <pc:sldMk cId="903134818" sldId="416"/>
            <ac:spMk id="11" creationId="{BDB04251-675D-F913-AA6B-AAEF884FD7FA}"/>
          </ac:spMkLst>
        </pc:spChg>
        <pc:spChg chg="mod">
          <ac:chgData name="Karie Badgley" userId="b4f8e8f0-768a-4c4d-8c92-05cce6de7a1b" providerId="ADAL" clId="{B399328C-0EBD-41C7-87C0-5CAD4CA295D0}" dt="2026-03-23T11:37:39.884" v="2011"/>
          <ac:spMkLst>
            <pc:docMk/>
            <pc:sldMk cId="903134818" sldId="416"/>
            <ac:spMk id="15" creationId="{09E858B5-FAC6-FBA5-B60F-0A1534DC596A}"/>
          </ac:spMkLst>
        </pc:spChg>
        <pc:spChg chg="mod">
          <ac:chgData name="Karie Badgley" userId="b4f8e8f0-768a-4c4d-8c92-05cce6de7a1b" providerId="ADAL" clId="{B399328C-0EBD-41C7-87C0-5CAD4CA295D0}" dt="2026-03-23T11:37:39.884" v="2011"/>
          <ac:spMkLst>
            <pc:docMk/>
            <pc:sldMk cId="903134818" sldId="416"/>
            <ac:spMk id="16" creationId="{2903C9C0-EDFA-AAEA-9330-E49F8903D664}"/>
          </ac:spMkLst>
        </pc:spChg>
        <pc:spChg chg="mod">
          <ac:chgData name="Karie Badgley" userId="b4f8e8f0-768a-4c4d-8c92-05cce6de7a1b" providerId="ADAL" clId="{B399328C-0EBD-41C7-87C0-5CAD4CA295D0}" dt="2026-03-23T11:37:39.884" v="2011"/>
          <ac:spMkLst>
            <pc:docMk/>
            <pc:sldMk cId="903134818" sldId="416"/>
            <ac:spMk id="17" creationId="{646BE6EB-D1A4-A8DF-2043-562F7CC21E11}"/>
          </ac:spMkLst>
        </pc:spChg>
        <pc:spChg chg="add mod">
          <ac:chgData name="Karie Badgley" userId="b4f8e8f0-768a-4c4d-8c92-05cce6de7a1b" providerId="ADAL" clId="{B399328C-0EBD-41C7-87C0-5CAD4CA295D0}" dt="2026-03-23T11:39:02.356" v="2028" actId="1076"/>
          <ac:spMkLst>
            <pc:docMk/>
            <pc:sldMk cId="903134818" sldId="416"/>
            <ac:spMk id="18" creationId="{11625E92-9B13-3875-BB1A-3A40A37F89EE}"/>
          </ac:spMkLst>
        </pc:spChg>
        <pc:spChg chg="mod">
          <ac:chgData name="Karie Badgley" userId="b4f8e8f0-768a-4c4d-8c92-05cce6de7a1b" providerId="ADAL" clId="{B399328C-0EBD-41C7-87C0-5CAD4CA295D0}" dt="2026-03-23T11:37:59.272" v="2012"/>
          <ac:spMkLst>
            <pc:docMk/>
            <pc:sldMk cId="903134818" sldId="416"/>
            <ac:spMk id="23" creationId="{4290FAD2-4570-E544-7077-75524B4DE3D5}"/>
          </ac:spMkLst>
        </pc:spChg>
        <pc:spChg chg="mod">
          <ac:chgData name="Karie Badgley" userId="b4f8e8f0-768a-4c4d-8c92-05cce6de7a1b" providerId="ADAL" clId="{B399328C-0EBD-41C7-87C0-5CAD4CA295D0}" dt="2026-03-23T11:37:59.272" v="2012"/>
          <ac:spMkLst>
            <pc:docMk/>
            <pc:sldMk cId="903134818" sldId="416"/>
            <ac:spMk id="24" creationId="{495B99C3-5086-C479-0BFE-8B8C609D5FB2}"/>
          </ac:spMkLst>
        </pc:spChg>
        <pc:spChg chg="mod">
          <ac:chgData name="Karie Badgley" userId="b4f8e8f0-768a-4c4d-8c92-05cce6de7a1b" providerId="ADAL" clId="{B399328C-0EBD-41C7-87C0-5CAD4CA295D0}" dt="2026-03-23T11:38:36.145" v="2025" actId="404"/>
          <ac:spMkLst>
            <pc:docMk/>
            <pc:sldMk cId="903134818" sldId="416"/>
            <ac:spMk id="25" creationId="{F2B5A0B6-0BA7-064E-A287-2EFD5261503A}"/>
          </ac:spMkLst>
        </pc:spChg>
        <pc:spChg chg="add mod">
          <ac:chgData name="Karie Badgley" userId="b4f8e8f0-768a-4c4d-8c92-05cce6de7a1b" providerId="ADAL" clId="{B399328C-0EBD-41C7-87C0-5CAD4CA295D0}" dt="2026-03-23T11:38:23.007" v="2022" actId="404"/>
          <ac:spMkLst>
            <pc:docMk/>
            <pc:sldMk cId="903134818" sldId="416"/>
            <ac:spMk id="26" creationId="{EB6D12D6-995E-7FF6-76E1-33AF171AA7F9}"/>
          </ac:spMkLst>
        </pc:spChg>
        <pc:spChg chg="add mod">
          <ac:chgData name="Karie Badgley" userId="b4f8e8f0-768a-4c4d-8c92-05cce6de7a1b" providerId="ADAL" clId="{B399328C-0EBD-41C7-87C0-5CAD4CA295D0}" dt="2026-03-23T11:56:57.909" v="2241" actId="207"/>
          <ac:spMkLst>
            <pc:docMk/>
            <pc:sldMk cId="903134818" sldId="416"/>
            <ac:spMk id="46" creationId="{7C939ADC-9005-171C-4822-1C0ECDC95899}"/>
          </ac:spMkLst>
        </pc:spChg>
        <pc:spChg chg="add del mod">
          <ac:chgData name="Karie Badgley" userId="b4f8e8f0-768a-4c4d-8c92-05cce6de7a1b" providerId="ADAL" clId="{B399328C-0EBD-41C7-87C0-5CAD4CA295D0}" dt="2026-03-23T13:25:35.216" v="3012" actId="478"/>
          <ac:spMkLst>
            <pc:docMk/>
            <pc:sldMk cId="903134818" sldId="416"/>
            <ac:spMk id="48" creationId="{10A90CD3-6CF8-0072-5146-158CB6699BA3}"/>
          </ac:spMkLst>
        </pc:spChg>
        <pc:grpChg chg="add mod">
          <ac:chgData name="Karie Badgley" userId="b4f8e8f0-768a-4c4d-8c92-05cce6de7a1b" providerId="ADAL" clId="{B399328C-0EBD-41C7-87C0-5CAD4CA295D0}" dt="2026-03-23T11:22:54.828" v="1782" actId="1076"/>
          <ac:grpSpMkLst>
            <pc:docMk/>
            <pc:sldMk cId="903134818" sldId="416"/>
            <ac:grpSpMk id="7" creationId="{0DB898BA-E23B-D4C8-8871-39609B868B31}"/>
          </ac:grpSpMkLst>
        </pc:grpChg>
        <pc:grpChg chg="add mod">
          <ac:chgData name="Karie Badgley" userId="b4f8e8f0-768a-4c4d-8c92-05cce6de7a1b" providerId="ADAL" clId="{B399328C-0EBD-41C7-87C0-5CAD4CA295D0}" dt="2026-03-23T11:37:39.884" v="2011"/>
          <ac:grpSpMkLst>
            <pc:docMk/>
            <pc:sldMk cId="903134818" sldId="416"/>
            <ac:grpSpMk id="9" creationId="{F178E81F-886E-A5CF-645B-8666415CBFC5}"/>
          </ac:grpSpMkLst>
        </pc:grpChg>
        <pc:grpChg chg="mod">
          <ac:chgData name="Karie Badgley" userId="b4f8e8f0-768a-4c4d-8c92-05cce6de7a1b" providerId="ADAL" clId="{B399328C-0EBD-41C7-87C0-5CAD4CA295D0}" dt="2026-03-23T11:37:39.884" v="2011"/>
          <ac:grpSpMkLst>
            <pc:docMk/>
            <pc:sldMk cId="903134818" sldId="416"/>
            <ac:grpSpMk id="10" creationId="{6E729D2A-C14D-52B2-2830-766C1299AC31}"/>
          </ac:grpSpMkLst>
        </pc:grpChg>
        <pc:grpChg chg="add mod">
          <ac:chgData name="Karie Badgley" userId="b4f8e8f0-768a-4c4d-8c92-05cce6de7a1b" providerId="ADAL" clId="{B399328C-0EBD-41C7-87C0-5CAD4CA295D0}" dt="2026-03-23T11:38:12.586" v="2016" actId="164"/>
          <ac:grpSpMkLst>
            <pc:docMk/>
            <pc:sldMk cId="903134818" sldId="416"/>
            <ac:grpSpMk id="19" creationId="{3604293C-A0C7-93EB-DE3F-494E1FBF2771}"/>
          </ac:grpSpMkLst>
        </pc:grpChg>
        <pc:grpChg chg="mod">
          <ac:chgData name="Karie Badgley" userId="b4f8e8f0-768a-4c4d-8c92-05cce6de7a1b" providerId="ADAL" clId="{B399328C-0EBD-41C7-87C0-5CAD4CA295D0}" dt="2026-03-23T11:37:59.272" v="2012"/>
          <ac:grpSpMkLst>
            <pc:docMk/>
            <pc:sldMk cId="903134818" sldId="416"/>
            <ac:grpSpMk id="20" creationId="{AB7FCECE-FE15-2970-E92F-862EFE65AA76}"/>
          </ac:grpSpMkLst>
        </pc:grpChg>
        <pc:grpChg chg="add mod">
          <ac:chgData name="Karie Badgley" userId="b4f8e8f0-768a-4c4d-8c92-05cce6de7a1b" providerId="ADAL" clId="{B399328C-0EBD-41C7-87C0-5CAD4CA295D0}" dt="2026-03-23T11:52:09.118" v="2149" actId="1076"/>
          <ac:grpSpMkLst>
            <pc:docMk/>
            <pc:sldMk cId="903134818" sldId="416"/>
            <ac:grpSpMk id="41" creationId="{0001452C-A50E-8539-B2C8-1D642C2327D0}"/>
          </ac:grpSpMkLst>
        </pc:grpChg>
        <pc:picChg chg="add mod">
          <ac:chgData name="Karie Badgley" userId="b4f8e8f0-768a-4c4d-8c92-05cce6de7a1b" providerId="ADAL" clId="{B399328C-0EBD-41C7-87C0-5CAD4CA295D0}" dt="2026-03-23T11:22:36.207" v="1779" actId="164"/>
          <ac:picMkLst>
            <pc:docMk/>
            <pc:sldMk cId="903134818" sldId="416"/>
            <ac:picMk id="5" creationId="{B7DE651E-D7FC-7217-4964-94CBAFB25068}"/>
          </ac:picMkLst>
        </pc:picChg>
        <pc:picChg chg="add mod">
          <ac:chgData name="Karie Badgley" userId="b4f8e8f0-768a-4c4d-8c92-05cce6de7a1b" providerId="ADAL" clId="{B399328C-0EBD-41C7-87C0-5CAD4CA295D0}" dt="2026-03-23T11:53:31.994" v="2155" actId="1076"/>
          <ac:picMkLst>
            <pc:docMk/>
            <pc:sldMk cId="903134818" sldId="416"/>
            <ac:picMk id="12" creationId="{48E0DCDB-D00F-6F2D-36CB-4D9EA924B654}"/>
          </ac:picMkLst>
        </pc:picChg>
        <pc:picChg chg="mod">
          <ac:chgData name="Karie Badgley" userId="b4f8e8f0-768a-4c4d-8c92-05cce6de7a1b" providerId="ADAL" clId="{B399328C-0EBD-41C7-87C0-5CAD4CA295D0}" dt="2026-03-23T11:37:39.884" v="2011"/>
          <ac:picMkLst>
            <pc:docMk/>
            <pc:sldMk cId="903134818" sldId="416"/>
            <ac:picMk id="13" creationId="{79557AF9-6D1F-7203-1835-1E5759EB6F63}"/>
          </ac:picMkLst>
        </pc:picChg>
        <pc:picChg chg="mod">
          <ac:chgData name="Karie Badgley" userId="b4f8e8f0-768a-4c4d-8c92-05cce6de7a1b" providerId="ADAL" clId="{B399328C-0EBD-41C7-87C0-5CAD4CA295D0}" dt="2026-03-23T11:37:39.884" v="2011"/>
          <ac:picMkLst>
            <pc:docMk/>
            <pc:sldMk cId="903134818" sldId="416"/>
            <ac:picMk id="14" creationId="{1E3BF763-499C-1F2F-20D0-449D8DD957E9}"/>
          </ac:picMkLst>
        </pc:picChg>
        <pc:picChg chg="mod">
          <ac:chgData name="Karie Badgley" userId="b4f8e8f0-768a-4c4d-8c92-05cce6de7a1b" providerId="ADAL" clId="{B399328C-0EBD-41C7-87C0-5CAD4CA295D0}" dt="2026-03-23T11:37:59.272" v="2012"/>
          <ac:picMkLst>
            <pc:docMk/>
            <pc:sldMk cId="903134818" sldId="416"/>
            <ac:picMk id="21" creationId="{A49EE245-0C24-2B32-D3AA-A5440FCF2F0B}"/>
          </ac:picMkLst>
        </pc:picChg>
        <pc:picChg chg="mod">
          <ac:chgData name="Karie Badgley" userId="b4f8e8f0-768a-4c4d-8c92-05cce6de7a1b" providerId="ADAL" clId="{B399328C-0EBD-41C7-87C0-5CAD4CA295D0}" dt="2026-03-23T11:37:59.272" v="2012"/>
          <ac:picMkLst>
            <pc:docMk/>
            <pc:sldMk cId="903134818" sldId="416"/>
            <ac:picMk id="22" creationId="{CEC298A6-8EA9-AD73-04EE-3CC1F34F6B76}"/>
          </ac:picMkLst>
        </pc:picChg>
        <pc:picChg chg="add mod">
          <ac:chgData name="Karie Badgley" userId="b4f8e8f0-768a-4c4d-8c92-05cce6de7a1b" providerId="ADAL" clId="{B399328C-0EBD-41C7-87C0-5CAD4CA295D0}" dt="2026-03-23T11:47:20.229" v="2060"/>
          <ac:picMkLst>
            <pc:docMk/>
            <pc:sldMk cId="903134818" sldId="416"/>
            <ac:picMk id="42" creationId="{BAB66AE6-830E-4957-31BA-3929EACDE75F}"/>
          </ac:picMkLst>
        </pc:picChg>
        <pc:picChg chg="add mod">
          <ac:chgData name="Karie Badgley" userId="b4f8e8f0-768a-4c4d-8c92-05cce6de7a1b" providerId="ADAL" clId="{B399328C-0EBD-41C7-87C0-5CAD4CA295D0}" dt="2026-03-23T11:51:15.552" v="2104" actId="1076"/>
          <ac:picMkLst>
            <pc:docMk/>
            <pc:sldMk cId="903134818" sldId="416"/>
            <ac:picMk id="43" creationId="{6257FF9D-E9FF-B746-252B-252DF08726FD}"/>
          </ac:picMkLst>
        </pc:picChg>
        <pc:picChg chg="add mod">
          <ac:chgData name="Karie Badgley" userId="b4f8e8f0-768a-4c4d-8c92-05cce6de7a1b" providerId="ADAL" clId="{B399328C-0EBD-41C7-87C0-5CAD4CA295D0}" dt="2026-03-23T13:19:03.341" v="2957" actId="1076"/>
          <ac:picMkLst>
            <pc:docMk/>
            <pc:sldMk cId="903134818" sldId="416"/>
            <ac:picMk id="44" creationId="{B2B35FB6-ED29-753C-C174-142DA5955FAB}"/>
          </ac:picMkLst>
        </pc:picChg>
        <pc:picChg chg="add mod">
          <ac:chgData name="Karie Badgley" userId="b4f8e8f0-768a-4c4d-8c92-05cce6de7a1b" providerId="ADAL" clId="{B399328C-0EBD-41C7-87C0-5CAD4CA295D0}" dt="2026-03-23T11:53:25.212" v="2154" actId="1076"/>
          <ac:picMkLst>
            <pc:docMk/>
            <pc:sldMk cId="903134818" sldId="416"/>
            <ac:picMk id="45" creationId="{2AFA6E6E-C228-AC53-DD48-543D6DF14088}"/>
          </ac:picMkLst>
        </pc:picChg>
        <pc:picChg chg="add del mod">
          <ac:chgData name="Karie Badgley" userId="b4f8e8f0-768a-4c4d-8c92-05cce6de7a1b" providerId="ADAL" clId="{B399328C-0EBD-41C7-87C0-5CAD4CA295D0}" dt="2026-03-23T13:25:35.216" v="3012" actId="478"/>
          <ac:picMkLst>
            <pc:docMk/>
            <pc:sldMk cId="903134818" sldId="416"/>
            <ac:picMk id="47" creationId="{F76F3022-A7DC-5334-691E-D71036A5DDFF}"/>
          </ac:picMkLst>
        </pc:picChg>
        <pc:cxnChg chg="mod">
          <ac:chgData name="Karie Badgley" userId="b4f8e8f0-768a-4c4d-8c92-05cce6de7a1b" providerId="ADAL" clId="{B399328C-0EBD-41C7-87C0-5CAD4CA295D0}" dt="2026-03-23T11:38:53.171" v="2026" actId="208"/>
          <ac:cxnSpMkLst>
            <pc:docMk/>
            <pc:sldMk cId="903134818" sldId="416"/>
            <ac:cxnSpMk id="27" creationId="{7D02A88F-95B3-3659-D394-806E097FC5F9}"/>
          </ac:cxnSpMkLst>
        </pc:cxnChg>
        <pc:cxnChg chg="mod">
          <ac:chgData name="Karie Badgley" userId="b4f8e8f0-768a-4c4d-8c92-05cce6de7a1b" providerId="ADAL" clId="{B399328C-0EBD-41C7-87C0-5CAD4CA295D0}" dt="2026-03-23T11:38:53.171" v="2026" actId="208"/>
          <ac:cxnSpMkLst>
            <pc:docMk/>
            <pc:sldMk cId="903134818" sldId="416"/>
            <ac:cxnSpMk id="28" creationId="{8D935CF8-4A78-E326-3661-762005DC5AE3}"/>
          </ac:cxnSpMkLst>
        </pc:cxnChg>
        <pc:cxnChg chg="mod">
          <ac:chgData name="Karie Badgley" userId="b4f8e8f0-768a-4c4d-8c92-05cce6de7a1b" providerId="ADAL" clId="{B399328C-0EBD-41C7-87C0-5CAD4CA295D0}" dt="2026-03-23T11:38:53.171" v="2026" actId="208"/>
          <ac:cxnSpMkLst>
            <pc:docMk/>
            <pc:sldMk cId="903134818" sldId="416"/>
            <ac:cxnSpMk id="29" creationId="{7BD31E6C-E4A4-CF85-9161-E656C6F803FA}"/>
          </ac:cxnSpMkLst>
        </pc:cxnChg>
        <pc:cxnChg chg="mod">
          <ac:chgData name="Karie Badgley" userId="b4f8e8f0-768a-4c4d-8c92-05cce6de7a1b" providerId="ADAL" clId="{B399328C-0EBD-41C7-87C0-5CAD4CA295D0}" dt="2026-03-23T11:38:53.171" v="2026" actId="208"/>
          <ac:cxnSpMkLst>
            <pc:docMk/>
            <pc:sldMk cId="903134818" sldId="416"/>
            <ac:cxnSpMk id="30" creationId="{7A5CE150-6598-A33E-8156-82380038CF36}"/>
          </ac:cxnSpMkLst>
        </pc:cxnChg>
        <pc:cxnChg chg="mod">
          <ac:chgData name="Karie Badgley" userId="b4f8e8f0-768a-4c4d-8c92-05cce6de7a1b" providerId="ADAL" clId="{B399328C-0EBD-41C7-87C0-5CAD4CA295D0}" dt="2026-03-23T11:38:53.171" v="2026" actId="208"/>
          <ac:cxnSpMkLst>
            <pc:docMk/>
            <pc:sldMk cId="903134818" sldId="416"/>
            <ac:cxnSpMk id="31" creationId="{6BCDE325-A9AE-F811-299B-67CE1CAF24F0}"/>
          </ac:cxnSpMkLst>
        </pc:cxnChg>
        <pc:cxnChg chg="add mod">
          <ac:chgData name="Karie Badgley" userId="b4f8e8f0-768a-4c4d-8c92-05cce6de7a1b" providerId="ADAL" clId="{B399328C-0EBD-41C7-87C0-5CAD4CA295D0}" dt="2026-03-23T11:38:53.171" v="2026" actId="208"/>
          <ac:cxnSpMkLst>
            <pc:docMk/>
            <pc:sldMk cId="903134818" sldId="416"/>
            <ac:cxnSpMk id="32" creationId="{1A3F1E33-84F1-8517-ED9E-1B5D856591E9}"/>
          </ac:cxnSpMkLst>
        </pc:cxnChg>
        <pc:cxnChg chg="mod">
          <ac:chgData name="Karie Badgley" userId="b4f8e8f0-768a-4c4d-8c92-05cce6de7a1b" providerId="ADAL" clId="{B399328C-0EBD-41C7-87C0-5CAD4CA295D0}" dt="2026-03-23T11:38:53.171" v="2026" actId="208"/>
          <ac:cxnSpMkLst>
            <pc:docMk/>
            <pc:sldMk cId="903134818" sldId="416"/>
            <ac:cxnSpMk id="33" creationId="{05DE0F7C-3F34-082B-2A9E-24BA84BDA4AB}"/>
          </ac:cxnSpMkLst>
        </pc:cxnChg>
      </pc:sldChg>
      <pc:sldChg chg="addSp modSp new mod ord">
        <pc:chgData name="Karie Badgley" userId="b4f8e8f0-768a-4c4d-8c92-05cce6de7a1b" providerId="ADAL" clId="{B399328C-0EBD-41C7-87C0-5CAD4CA295D0}" dt="2026-03-23T14:05:01.097" v="3579" actId="20577"/>
        <pc:sldMkLst>
          <pc:docMk/>
          <pc:sldMk cId="1324646288" sldId="417"/>
        </pc:sldMkLst>
        <pc:spChg chg="mod">
          <ac:chgData name="Karie Badgley" userId="b4f8e8f0-768a-4c4d-8c92-05cce6de7a1b" providerId="ADAL" clId="{B399328C-0EBD-41C7-87C0-5CAD4CA295D0}" dt="2026-03-23T13:09:49.661" v="2800" actId="20577"/>
          <ac:spMkLst>
            <pc:docMk/>
            <pc:sldMk cId="1324646288" sldId="417"/>
            <ac:spMk id="2" creationId="{C4423C05-EDB2-FD23-33F4-85286E47805B}"/>
          </ac:spMkLst>
        </pc:spChg>
        <pc:spChg chg="mod">
          <ac:chgData name="Karie Badgley" userId="b4f8e8f0-768a-4c4d-8c92-05cce6de7a1b" providerId="ADAL" clId="{B399328C-0EBD-41C7-87C0-5CAD4CA295D0}" dt="2026-03-23T13:05:10.838" v="2626" actId="20577"/>
          <ac:spMkLst>
            <pc:docMk/>
            <pc:sldMk cId="1324646288" sldId="417"/>
            <ac:spMk id="3" creationId="{934062D7-0AA2-7068-2805-57FE0A93E24A}"/>
          </ac:spMkLst>
        </pc:spChg>
        <pc:spChg chg="mod">
          <ac:chgData name="Karie Badgley" userId="b4f8e8f0-768a-4c4d-8c92-05cce6de7a1b" providerId="ADAL" clId="{B399328C-0EBD-41C7-87C0-5CAD4CA295D0}" dt="2026-03-23T03:57:42.304" v="789"/>
          <ac:spMkLst>
            <pc:docMk/>
            <pc:sldMk cId="1324646288" sldId="417"/>
            <ac:spMk id="8" creationId="{726FB8C9-956F-6F26-940B-48D0BE916F38}"/>
          </ac:spMkLst>
        </pc:spChg>
        <pc:spChg chg="add mod">
          <ac:chgData name="Karie Badgley" userId="b4f8e8f0-768a-4c4d-8c92-05cce6de7a1b" providerId="ADAL" clId="{B399328C-0EBD-41C7-87C0-5CAD4CA295D0}" dt="2026-03-23T14:05:01.097" v="3579" actId="20577"/>
          <ac:spMkLst>
            <pc:docMk/>
            <pc:sldMk cId="1324646288" sldId="417"/>
            <ac:spMk id="12" creationId="{752D4950-BF13-54FC-A2DC-7618FB390AA0}"/>
          </ac:spMkLst>
        </pc:spChg>
        <pc:spChg chg="add mod">
          <ac:chgData name="Karie Badgley" userId="b4f8e8f0-768a-4c4d-8c92-05cce6de7a1b" providerId="ADAL" clId="{B399328C-0EBD-41C7-87C0-5CAD4CA295D0}" dt="2026-03-23T13:12:18.731" v="2820" actId="1076"/>
          <ac:spMkLst>
            <pc:docMk/>
            <pc:sldMk cId="1324646288" sldId="417"/>
            <ac:spMk id="18" creationId="{267A9FFC-DDEE-6612-B145-26F24CBA3AE4}"/>
          </ac:spMkLst>
        </pc:spChg>
        <pc:spChg chg="add mod">
          <ac:chgData name="Karie Badgley" userId="b4f8e8f0-768a-4c4d-8c92-05cce6de7a1b" providerId="ADAL" clId="{B399328C-0EBD-41C7-87C0-5CAD4CA295D0}" dt="2026-03-23T13:14:09.120" v="2851" actId="20577"/>
          <ac:spMkLst>
            <pc:docMk/>
            <pc:sldMk cId="1324646288" sldId="417"/>
            <ac:spMk id="25" creationId="{AAEDDB21-779D-48A3-2BD6-B9671FB7E09D}"/>
          </ac:spMkLst>
        </pc:spChg>
        <pc:grpChg chg="add mod">
          <ac:chgData name="Karie Badgley" userId="b4f8e8f0-768a-4c4d-8c92-05cce6de7a1b" providerId="ADAL" clId="{B399328C-0EBD-41C7-87C0-5CAD4CA295D0}" dt="2026-03-23T13:12:53.040" v="2830" actId="1076"/>
          <ac:grpSpMkLst>
            <pc:docMk/>
            <pc:sldMk cId="1324646288" sldId="417"/>
            <ac:grpSpMk id="6" creationId="{A772CB35-C187-657F-D170-8E5FF79E2590}"/>
          </ac:grpSpMkLst>
        </pc:grpChg>
        <pc:grpChg chg="add mod">
          <ac:chgData name="Karie Badgley" userId="b4f8e8f0-768a-4c4d-8c92-05cce6de7a1b" providerId="ADAL" clId="{B399328C-0EBD-41C7-87C0-5CAD4CA295D0}" dt="2026-03-23T13:13:07.562" v="2835" actId="164"/>
          <ac:grpSpMkLst>
            <pc:docMk/>
            <pc:sldMk cId="1324646288" sldId="417"/>
            <ac:grpSpMk id="11" creationId="{68B0164D-0464-1F26-DE78-87D1AC1A12AF}"/>
          </ac:grpSpMkLst>
        </pc:grpChg>
        <pc:grpChg chg="add mod">
          <ac:chgData name="Karie Badgley" userId="b4f8e8f0-768a-4c4d-8c92-05cce6de7a1b" providerId="ADAL" clId="{B399328C-0EBD-41C7-87C0-5CAD4CA295D0}" dt="2026-03-23T13:13:19.784" v="2838" actId="164"/>
          <ac:grpSpMkLst>
            <pc:docMk/>
            <pc:sldMk cId="1324646288" sldId="417"/>
            <ac:grpSpMk id="21" creationId="{878D6E2F-2A21-83D2-6A5B-C4CE1F10D917}"/>
          </ac:grpSpMkLst>
        </pc:grpChg>
        <pc:grpChg chg="add mod">
          <ac:chgData name="Karie Badgley" userId="b4f8e8f0-768a-4c4d-8c92-05cce6de7a1b" providerId="ADAL" clId="{B399328C-0EBD-41C7-87C0-5CAD4CA295D0}" dt="2026-03-23T13:13:09.564" v="2836" actId="1076"/>
          <ac:grpSpMkLst>
            <pc:docMk/>
            <pc:sldMk cId="1324646288" sldId="417"/>
            <ac:grpSpMk id="22" creationId="{1CC6DC1A-8A7B-96EB-2C95-161E8666E5D2}"/>
          </ac:grpSpMkLst>
        </pc:grpChg>
        <pc:grpChg chg="add mod">
          <ac:chgData name="Karie Badgley" userId="b4f8e8f0-768a-4c4d-8c92-05cce6de7a1b" providerId="ADAL" clId="{B399328C-0EBD-41C7-87C0-5CAD4CA295D0}" dt="2026-03-23T13:13:22.020" v="2839" actId="1076"/>
          <ac:grpSpMkLst>
            <pc:docMk/>
            <pc:sldMk cId="1324646288" sldId="417"/>
            <ac:grpSpMk id="23" creationId="{D6CB96C1-92BA-6729-7C9A-D3DC98AB1F9D}"/>
          </ac:grpSpMkLst>
        </pc:grpChg>
        <pc:picChg chg="add mod">
          <ac:chgData name="Karie Badgley" userId="b4f8e8f0-768a-4c4d-8c92-05cce6de7a1b" providerId="ADAL" clId="{B399328C-0EBD-41C7-87C0-5CAD4CA295D0}" dt="2026-03-23T13:18:37.470" v="2956" actId="1076"/>
          <ac:picMkLst>
            <pc:docMk/>
            <pc:sldMk cId="1324646288" sldId="417"/>
            <ac:picMk id="5" creationId="{30C2ED86-4D8B-7617-21EC-9F37CF3751B6}"/>
          </ac:picMkLst>
        </pc:picChg>
        <pc:picChg chg="mod">
          <ac:chgData name="Karie Badgley" userId="b4f8e8f0-768a-4c4d-8c92-05cce6de7a1b" providerId="ADAL" clId="{B399328C-0EBD-41C7-87C0-5CAD4CA295D0}" dt="2026-03-23T03:57:42.304" v="789"/>
          <ac:picMkLst>
            <pc:docMk/>
            <pc:sldMk cId="1324646288" sldId="417"/>
            <ac:picMk id="7" creationId="{6C7DDD3E-BA16-040B-26FD-EAB34A1DFA63}"/>
          </ac:picMkLst>
        </pc:picChg>
        <pc:picChg chg="add mod">
          <ac:chgData name="Karie Badgley" userId="b4f8e8f0-768a-4c4d-8c92-05cce6de7a1b" providerId="ADAL" clId="{B399328C-0EBD-41C7-87C0-5CAD4CA295D0}" dt="2026-03-23T13:08:00.305" v="2706" actId="164"/>
          <ac:picMkLst>
            <pc:docMk/>
            <pc:sldMk cId="1324646288" sldId="417"/>
            <ac:picMk id="9" creationId="{6C3EE997-D954-A44F-63DB-365C4DE1314E}"/>
          </ac:picMkLst>
        </pc:picChg>
        <pc:picChg chg="add mod">
          <ac:chgData name="Karie Badgley" userId="b4f8e8f0-768a-4c4d-8c92-05cce6de7a1b" providerId="ADAL" clId="{B399328C-0EBD-41C7-87C0-5CAD4CA295D0}" dt="2026-03-23T13:08:00.305" v="2706" actId="164"/>
          <ac:picMkLst>
            <pc:docMk/>
            <pc:sldMk cId="1324646288" sldId="417"/>
            <ac:picMk id="10" creationId="{F4151BED-155A-7D95-03AC-1D2A28449AA4}"/>
          </ac:picMkLst>
        </pc:picChg>
        <pc:picChg chg="add mod ord">
          <ac:chgData name="Karie Badgley" userId="b4f8e8f0-768a-4c4d-8c92-05cce6de7a1b" providerId="ADAL" clId="{B399328C-0EBD-41C7-87C0-5CAD4CA295D0}" dt="2026-03-23T13:13:19.784" v="2838" actId="164"/>
          <ac:picMkLst>
            <pc:docMk/>
            <pc:sldMk cId="1324646288" sldId="417"/>
            <ac:picMk id="14" creationId="{49F40E29-68A2-8CA8-D77A-5FEAE8C24EFD}"/>
          </ac:picMkLst>
        </pc:picChg>
        <pc:picChg chg="add mod">
          <ac:chgData name="Karie Badgley" userId="b4f8e8f0-768a-4c4d-8c92-05cce6de7a1b" providerId="ADAL" clId="{B399328C-0EBD-41C7-87C0-5CAD4CA295D0}" dt="2026-03-23T13:12:15.944" v="2819" actId="1076"/>
          <ac:picMkLst>
            <pc:docMk/>
            <pc:sldMk cId="1324646288" sldId="417"/>
            <ac:picMk id="15" creationId="{A6D9E5F2-D1C8-9421-64F5-112E660B35BE}"/>
          </ac:picMkLst>
        </pc:picChg>
        <pc:cxnChg chg="add mod">
          <ac:chgData name="Karie Badgley" userId="b4f8e8f0-768a-4c4d-8c92-05cce6de7a1b" providerId="ADAL" clId="{B399328C-0EBD-41C7-87C0-5CAD4CA295D0}" dt="2026-03-23T13:12:01.700" v="2811" actId="164"/>
          <ac:cxnSpMkLst>
            <pc:docMk/>
            <pc:sldMk cId="1324646288" sldId="417"/>
            <ac:cxnSpMk id="16" creationId="{5EAF5C6D-43F8-9C2B-6859-2B319A5FF952}"/>
          </ac:cxnSpMkLst>
        </pc:cxnChg>
        <pc:cxnChg chg="add mod">
          <ac:chgData name="Karie Badgley" userId="b4f8e8f0-768a-4c4d-8c92-05cce6de7a1b" providerId="ADAL" clId="{B399328C-0EBD-41C7-87C0-5CAD4CA295D0}" dt="2026-03-23T13:12:01.700" v="2811" actId="164"/>
          <ac:cxnSpMkLst>
            <pc:docMk/>
            <pc:sldMk cId="1324646288" sldId="417"/>
            <ac:cxnSpMk id="17" creationId="{F98EFF40-1D4C-1289-9748-59BB574994AB}"/>
          </ac:cxnSpMkLst>
        </pc:cxnChg>
      </pc:sldChg>
      <pc:sldChg chg="addSp modSp new mod">
        <pc:chgData name="Karie Badgley" userId="b4f8e8f0-768a-4c4d-8c92-05cce6de7a1b" providerId="ADAL" clId="{B399328C-0EBD-41C7-87C0-5CAD4CA295D0}" dt="2026-03-23T15:42:38.636" v="4403" actId="20577"/>
        <pc:sldMkLst>
          <pc:docMk/>
          <pc:sldMk cId="4095771800" sldId="418"/>
        </pc:sldMkLst>
        <pc:spChg chg="mod">
          <ac:chgData name="Karie Badgley" userId="b4f8e8f0-768a-4c4d-8c92-05cce6de7a1b" providerId="ADAL" clId="{B399328C-0EBD-41C7-87C0-5CAD4CA295D0}" dt="2026-03-23T15:42:38.636" v="4403" actId="20577"/>
          <ac:spMkLst>
            <pc:docMk/>
            <pc:sldMk cId="4095771800" sldId="418"/>
            <ac:spMk id="2" creationId="{38B201FC-8CF9-81F5-400B-1C575044BAB1}"/>
          </ac:spMkLst>
        </pc:spChg>
        <pc:spChg chg="mod">
          <ac:chgData name="Karie Badgley" userId="b4f8e8f0-768a-4c4d-8c92-05cce6de7a1b" providerId="ADAL" clId="{B399328C-0EBD-41C7-87C0-5CAD4CA295D0}" dt="2026-03-23T13:37:54.309" v="3091" actId="20577"/>
          <ac:spMkLst>
            <pc:docMk/>
            <pc:sldMk cId="4095771800" sldId="418"/>
            <ac:spMk id="3" creationId="{F82643C4-129F-03F6-BC02-AB399954871A}"/>
          </ac:spMkLst>
        </pc:spChg>
        <pc:spChg chg="add mod">
          <ac:chgData name="Karie Badgley" userId="b4f8e8f0-768a-4c4d-8c92-05cce6de7a1b" providerId="ADAL" clId="{B399328C-0EBD-41C7-87C0-5CAD4CA295D0}" dt="2026-03-23T13:44:25.827" v="3321" actId="1076"/>
          <ac:spMkLst>
            <pc:docMk/>
            <pc:sldMk cId="4095771800" sldId="418"/>
            <ac:spMk id="7" creationId="{87A7C5F9-9F68-C98C-62DE-82F13CFB1A1E}"/>
          </ac:spMkLst>
        </pc:spChg>
        <pc:spChg chg="add mod">
          <ac:chgData name="Karie Badgley" userId="b4f8e8f0-768a-4c4d-8c92-05cce6de7a1b" providerId="ADAL" clId="{B399328C-0EBD-41C7-87C0-5CAD4CA295D0}" dt="2026-03-23T13:44:42.526" v="3334" actId="1076"/>
          <ac:spMkLst>
            <pc:docMk/>
            <pc:sldMk cId="4095771800" sldId="418"/>
            <ac:spMk id="8" creationId="{7E3F466B-7FE2-90E1-F65D-B4F83C196C64}"/>
          </ac:spMkLst>
        </pc:spChg>
        <pc:spChg chg="add mod">
          <ac:chgData name="Karie Badgley" userId="b4f8e8f0-768a-4c4d-8c92-05cce6de7a1b" providerId="ADAL" clId="{B399328C-0EBD-41C7-87C0-5CAD4CA295D0}" dt="2026-03-23T14:25:20.974" v="3924" actId="14100"/>
          <ac:spMkLst>
            <pc:docMk/>
            <pc:sldMk cId="4095771800" sldId="418"/>
            <ac:spMk id="11" creationId="{B232D2CB-C217-7D72-EF33-4BB94A04501F}"/>
          </ac:spMkLst>
        </pc:spChg>
        <pc:picChg chg="add mod">
          <ac:chgData name="Karie Badgley" userId="b4f8e8f0-768a-4c4d-8c92-05cce6de7a1b" providerId="ADAL" clId="{B399328C-0EBD-41C7-87C0-5CAD4CA295D0}" dt="2026-03-23T13:43:10.167" v="3309" actId="1076"/>
          <ac:picMkLst>
            <pc:docMk/>
            <pc:sldMk cId="4095771800" sldId="418"/>
            <ac:picMk id="5" creationId="{BBEE5165-5927-09FE-8BE5-C49CD149168C}"/>
          </ac:picMkLst>
        </pc:picChg>
        <pc:picChg chg="add mod">
          <ac:chgData name="Karie Badgley" userId="b4f8e8f0-768a-4c4d-8c92-05cce6de7a1b" providerId="ADAL" clId="{B399328C-0EBD-41C7-87C0-5CAD4CA295D0}" dt="2026-03-23T13:43:48.248" v="3312" actId="1076"/>
          <ac:picMkLst>
            <pc:docMk/>
            <pc:sldMk cId="4095771800" sldId="418"/>
            <ac:picMk id="6" creationId="{9ACCD4AF-99FC-0731-F86E-C17F75CC27D7}"/>
          </ac:picMkLst>
        </pc:picChg>
        <pc:picChg chg="add mod">
          <ac:chgData name="Karie Badgley" userId="b4f8e8f0-768a-4c4d-8c92-05cce6de7a1b" providerId="ADAL" clId="{B399328C-0EBD-41C7-87C0-5CAD4CA295D0}" dt="2026-03-23T14:24:49.113" v="3919" actId="1076"/>
          <ac:picMkLst>
            <pc:docMk/>
            <pc:sldMk cId="4095771800" sldId="418"/>
            <ac:picMk id="9" creationId="{37743A1C-D74F-3AA3-4A06-E2CF8C38AC1B}"/>
          </ac:picMkLst>
        </pc:picChg>
      </pc:sldChg>
      <pc:sldChg chg="addSp delSp modSp add mod delAnim modAnim">
        <pc:chgData name="Karie Badgley" userId="b4f8e8f0-768a-4c4d-8c92-05cce6de7a1b" providerId="ADAL" clId="{B399328C-0EBD-41C7-87C0-5CAD4CA295D0}" dt="2026-03-23T15:20:36.558" v="4168" actId="14"/>
        <pc:sldMkLst>
          <pc:docMk/>
          <pc:sldMk cId="2215524776" sldId="419"/>
        </pc:sldMkLst>
        <pc:spChg chg="mod">
          <ac:chgData name="Karie Badgley" userId="b4f8e8f0-768a-4c4d-8c92-05cce6de7a1b" providerId="ADAL" clId="{B399328C-0EBD-41C7-87C0-5CAD4CA295D0}" dt="2026-03-23T15:20:36.558" v="4168" actId="14"/>
          <ac:spMkLst>
            <pc:docMk/>
            <pc:sldMk cId="2215524776" sldId="419"/>
            <ac:spMk id="2" creationId="{4883E977-A56F-C872-B45E-E0E4F0DCF5AD}"/>
          </ac:spMkLst>
        </pc:spChg>
        <pc:spChg chg="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7" creationId="{7D447CF1-8D13-553C-4E59-4107DD84220A}"/>
          </ac:spMkLst>
        </pc:spChg>
        <pc:spChg chg="add mod">
          <ac:chgData name="Karie Badgley" userId="b4f8e8f0-768a-4c4d-8c92-05cce6de7a1b" providerId="ADAL" clId="{B399328C-0EBD-41C7-87C0-5CAD4CA295D0}" dt="2026-03-23T11:27:30.217" v="1920"/>
          <ac:spMkLst>
            <pc:docMk/>
            <pc:sldMk cId="2215524776" sldId="419"/>
            <ac:spMk id="8" creationId="{CCC76954-C22A-63C0-668C-4F78999FDC81}"/>
          </ac:spMkLst>
        </pc:spChg>
        <pc:spChg chg="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10" creationId="{CBEB4172-911F-AC11-CFF7-0979AFD5EA1C}"/>
          </ac:spMkLst>
        </pc:spChg>
        <pc:spChg chg="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12" creationId="{14851B59-2AD9-D7BC-E0E5-9FDEAE6F74AE}"/>
          </ac:spMkLst>
        </pc:spChg>
        <pc:spChg chg="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16" creationId="{6568D4B4-4B5A-9146-0F30-68C0C77FA1CF}"/>
          </ac:spMkLst>
        </pc:spChg>
        <pc:spChg chg="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17" creationId="{06B0CA1D-5CF9-DD37-B79C-C27EC2F4855F}"/>
          </ac:spMkLst>
        </pc:spChg>
        <pc:spChg chg="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22" creationId="{B9154597-6A71-343E-A12F-FA246C387F64}"/>
          </ac:spMkLst>
        </pc:spChg>
        <pc:spChg chg="mod">
          <ac:chgData name="Karie Badgley" userId="b4f8e8f0-768a-4c4d-8c92-05cce6de7a1b" providerId="ADAL" clId="{B399328C-0EBD-41C7-87C0-5CAD4CA295D0}" dt="2026-03-23T13:55:30.331" v="3508" actId="164"/>
          <ac:spMkLst>
            <pc:docMk/>
            <pc:sldMk cId="2215524776" sldId="419"/>
            <ac:spMk id="26" creationId="{51252D8C-8C1A-7FA7-5243-DE4644AFF345}"/>
          </ac:spMkLst>
        </pc:spChg>
        <pc:spChg chg="mod">
          <ac:chgData name="Karie Badgley" userId="b4f8e8f0-768a-4c4d-8c92-05cce6de7a1b" providerId="ADAL" clId="{B399328C-0EBD-41C7-87C0-5CAD4CA295D0}" dt="2026-03-23T13:55:30.331" v="3508" actId="164"/>
          <ac:spMkLst>
            <pc:docMk/>
            <pc:sldMk cId="2215524776" sldId="419"/>
            <ac:spMk id="27" creationId="{7BE739F9-80A9-0CA7-3D01-EB97B598CB47}"/>
          </ac:spMkLst>
        </pc:spChg>
        <pc:spChg chg="mod">
          <ac:chgData name="Karie Badgley" userId="b4f8e8f0-768a-4c4d-8c92-05cce6de7a1b" providerId="ADAL" clId="{B399328C-0EBD-41C7-87C0-5CAD4CA295D0}" dt="2026-03-23T13:55:30.331" v="3508" actId="164"/>
          <ac:spMkLst>
            <pc:docMk/>
            <pc:sldMk cId="2215524776" sldId="419"/>
            <ac:spMk id="28" creationId="{5141BB29-EE22-D2BD-A145-C6F4EC5496EB}"/>
          </ac:spMkLst>
        </pc:spChg>
        <pc:spChg chg="add 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30" creationId="{F10D4FFA-1BD2-089A-9A90-27FE8C35916E}"/>
          </ac:spMkLst>
        </pc:spChg>
        <pc:spChg chg="add 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32" creationId="{FD8984E0-3350-D5BA-CD12-6A0F2A18AF41}"/>
          </ac:spMkLst>
        </pc:spChg>
        <pc:spChg chg="mod">
          <ac:chgData name="Karie Badgley" userId="b4f8e8f0-768a-4c4d-8c92-05cce6de7a1b" providerId="ADAL" clId="{B399328C-0EBD-41C7-87C0-5CAD4CA295D0}" dt="2026-03-23T13:55:30.331" v="3508" actId="164"/>
          <ac:spMkLst>
            <pc:docMk/>
            <pc:sldMk cId="2215524776" sldId="419"/>
            <ac:spMk id="34" creationId="{1CF5382E-AA4F-66E7-580E-683BAC106A6D}"/>
          </ac:spMkLst>
        </pc:spChg>
        <pc:spChg chg="mod">
          <ac:chgData name="Karie Badgley" userId="b4f8e8f0-768a-4c4d-8c92-05cce6de7a1b" providerId="ADAL" clId="{B399328C-0EBD-41C7-87C0-5CAD4CA295D0}" dt="2026-03-23T13:55:30.331" v="3508" actId="164"/>
          <ac:spMkLst>
            <pc:docMk/>
            <pc:sldMk cId="2215524776" sldId="419"/>
            <ac:spMk id="36" creationId="{7A000F98-E985-201F-16BC-62E0848B7893}"/>
          </ac:spMkLst>
        </pc:spChg>
        <pc:spChg chg="add 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38" creationId="{1298C152-86BD-C322-1B4F-E0773DD496E3}"/>
          </ac:spMkLst>
        </pc:spChg>
        <pc:spChg chg="add mod">
          <ac:chgData name="Karie Badgley" userId="b4f8e8f0-768a-4c4d-8c92-05cce6de7a1b" providerId="ADAL" clId="{B399328C-0EBD-41C7-87C0-5CAD4CA295D0}" dt="2026-03-23T13:58:19.517" v="3546" actId="404"/>
          <ac:spMkLst>
            <pc:docMk/>
            <pc:sldMk cId="2215524776" sldId="419"/>
            <ac:spMk id="39" creationId="{86EC0CA4-7385-AB60-FF50-184C15F0BD06}"/>
          </ac:spMkLst>
        </pc:spChg>
        <pc:spChg chg="add del mod">
          <ac:chgData name="Karie Badgley" userId="b4f8e8f0-768a-4c4d-8c92-05cce6de7a1b" providerId="ADAL" clId="{B399328C-0EBD-41C7-87C0-5CAD4CA295D0}" dt="2026-03-23T13:54:57.661" v="3497" actId="478"/>
          <ac:spMkLst>
            <pc:docMk/>
            <pc:sldMk cId="2215524776" sldId="419"/>
            <ac:spMk id="45" creationId="{82F66137-E101-0E35-3AA6-A16D35D423B8}"/>
          </ac:spMkLst>
        </pc:spChg>
        <pc:spChg chg="add mod">
          <ac:chgData name="Karie Badgley" userId="b4f8e8f0-768a-4c4d-8c92-05cce6de7a1b" providerId="ADAL" clId="{B399328C-0EBD-41C7-87C0-5CAD4CA295D0}" dt="2026-03-23T13:58:06.098" v="3542" actId="1076"/>
          <ac:spMkLst>
            <pc:docMk/>
            <pc:sldMk cId="2215524776" sldId="419"/>
            <ac:spMk id="46" creationId="{103FEF1C-ACD4-F026-D928-39BD9E9D865F}"/>
          </ac:spMkLst>
        </pc:spChg>
        <pc:spChg chg="add mod">
          <ac:chgData name="Karie Badgley" userId="b4f8e8f0-768a-4c4d-8c92-05cce6de7a1b" providerId="ADAL" clId="{B399328C-0EBD-41C7-87C0-5CAD4CA295D0}" dt="2026-03-23T13:58:10.590" v="3544" actId="1076"/>
          <ac:spMkLst>
            <pc:docMk/>
            <pc:sldMk cId="2215524776" sldId="419"/>
            <ac:spMk id="57" creationId="{8D6B0867-7DA1-155E-9182-A95693CEB8E8}"/>
          </ac:spMkLst>
        </pc:spChg>
        <pc:spChg chg="add mod">
          <ac:chgData name="Karie Badgley" userId="b4f8e8f0-768a-4c4d-8c92-05cce6de7a1b" providerId="ADAL" clId="{B399328C-0EBD-41C7-87C0-5CAD4CA295D0}" dt="2026-03-23T14:03:43.250" v="3549" actId="1076"/>
          <ac:spMkLst>
            <pc:docMk/>
            <pc:sldMk cId="2215524776" sldId="419"/>
            <ac:spMk id="60" creationId="{92A1737B-89BD-26BF-51FB-3664D6E975CD}"/>
          </ac:spMkLst>
        </pc:spChg>
        <pc:grpChg chg="del">
          <ac:chgData name="Karie Badgley" userId="b4f8e8f0-768a-4c4d-8c92-05cce6de7a1b" providerId="ADAL" clId="{B399328C-0EBD-41C7-87C0-5CAD4CA295D0}" dt="2026-03-23T11:23:46.911" v="1786" actId="478"/>
          <ac:grpSpMkLst>
            <pc:docMk/>
            <pc:sldMk cId="2215524776" sldId="419"/>
            <ac:grpSpMk id="7" creationId="{5AB25FF1-282B-3EB4-B02A-EB85FA977394}"/>
          </ac:grpSpMkLst>
        </pc:grpChg>
        <pc:grpChg chg="mod">
          <ac:chgData name="Karie Badgley" userId="b4f8e8f0-768a-4c4d-8c92-05cce6de7a1b" providerId="ADAL" clId="{B399328C-0EBD-41C7-87C0-5CAD4CA295D0}" dt="2026-03-23T14:03:17.278" v="3547" actId="1076"/>
          <ac:grpSpMkLst>
            <pc:docMk/>
            <pc:sldMk cId="2215524776" sldId="419"/>
            <ac:grpSpMk id="55" creationId="{E8CAFD6B-AF42-52EA-6636-3DCBDDF2D14A}"/>
          </ac:grpSpMkLst>
        </pc:grpChg>
        <pc:grpChg chg="add mod">
          <ac:chgData name="Karie Badgley" userId="b4f8e8f0-768a-4c4d-8c92-05cce6de7a1b" providerId="ADAL" clId="{B399328C-0EBD-41C7-87C0-5CAD4CA295D0}" dt="2026-03-23T13:58:12.810" v="3545" actId="1076"/>
          <ac:grpSpMkLst>
            <pc:docMk/>
            <pc:sldMk cId="2215524776" sldId="419"/>
            <ac:grpSpMk id="58" creationId="{76ADECF2-FA42-BA3F-8D8B-2AFD1B4F0FB9}"/>
          </ac:grpSpMkLst>
        </pc:grpChg>
        <pc:picChg chg="mod">
          <ac:chgData name="Karie Badgley" userId="b4f8e8f0-768a-4c4d-8c92-05cce6de7a1b" providerId="ADAL" clId="{B399328C-0EBD-41C7-87C0-5CAD4CA295D0}" dt="2026-03-23T13:55:30.331" v="3508" actId="164"/>
          <ac:picMkLst>
            <pc:docMk/>
            <pc:sldMk cId="2215524776" sldId="419"/>
            <ac:picMk id="24" creationId="{D9DC2FB7-591A-AF80-72E4-9B4E5A8723B5}"/>
          </ac:picMkLst>
        </pc:picChg>
        <pc:picChg chg="add mod">
          <ac:chgData name="Karie Badgley" userId="b4f8e8f0-768a-4c4d-8c92-05cce6de7a1b" providerId="ADAL" clId="{B399328C-0EBD-41C7-87C0-5CAD4CA295D0}" dt="2026-03-23T13:57:42.917" v="3538" actId="164"/>
          <ac:picMkLst>
            <pc:docMk/>
            <pc:sldMk cId="2215524776" sldId="419"/>
            <ac:picMk id="42" creationId="{144F83D7-2C66-0B1C-7A28-4F62C6743FC1}"/>
          </ac:picMkLst>
        </pc:picChg>
        <pc:picChg chg="add mod">
          <ac:chgData name="Karie Badgley" userId="b4f8e8f0-768a-4c4d-8c92-05cce6de7a1b" providerId="ADAL" clId="{B399328C-0EBD-41C7-87C0-5CAD4CA295D0}" dt="2026-03-23T13:57:42.917" v="3538" actId="164"/>
          <ac:picMkLst>
            <pc:docMk/>
            <pc:sldMk cId="2215524776" sldId="419"/>
            <ac:picMk id="43" creationId="{044CCD85-D94C-EBB2-F5B1-571F21D96749}"/>
          </ac:picMkLst>
        </pc:picChg>
        <pc:picChg chg="add mod">
          <ac:chgData name="Karie Badgley" userId="b4f8e8f0-768a-4c4d-8c92-05cce6de7a1b" providerId="ADAL" clId="{B399328C-0EBD-41C7-87C0-5CAD4CA295D0}" dt="2026-03-23T13:58:08.027" v="3543" actId="1076"/>
          <ac:picMkLst>
            <pc:docMk/>
            <pc:sldMk cId="2215524776" sldId="419"/>
            <ac:picMk id="44" creationId="{A8194738-F932-F6FD-DD36-32BCA8745296}"/>
          </ac:picMkLst>
        </pc:picChg>
        <pc:picChg chg="add mod">
          <ac:chgData name="Karie Badgley" userId="b4f8e8f0-768a-4c4d-8c92-05cce6de7a1b" providerId="ADAL" clId="{B399328C-0EBD-41C7-87C0-5CAD4CA295D0}" dt="2026-03-23T14:03:43.250" v="3549" actId="1076"/>
          <ac:picMkLst>
            <pc:docMk/>
            <pc:sldMk cId="2215524776" sldId="419"/>
            <ac:picMk id="59" creationId="{64A2574F-FA89-D08E-5FD3-551769CC155E}"/>
          </ac:picMkLst>
        </pc:picChg>
      </pc:sldChg>
      <pc:sldChg chg="addSp modSp new mod">
        <pc:chgData name="Karie Badgley" userId="b4f8e8f0-768a-4c4d-8c92-05cce6de7a1b" providerId="ADAL" clId="{B399328C-0EBD-41C7-87C0-5CAD4CA295D0}" dt="2026-03-23T15:34:40.023" v="4322" actId="20577"/>
        <pc:sldMkLst>
          <pc:docMk/>
          <pc:sldMk cId="1568231666" sldId="420"/>
        </pc:sldMkLst>
        <pc:spChg chg="mod">
          <ac:chgData name="Karie Badgley" userId="b4f8e8f0-768a-4c4d-8c92-05cce6de7a1b" providerId="ADAL" clId="{B399328C-0EBD-41C7-87C0-5CAD4CA295D0}" dt="2026-03-23T15:32:26.591" v="4270" actId="20577"/>
          <ac:spMkLst>
            <pc:docMk/>
            <pc:sldMk cId="1568231666" sldId="420"/>
            <ac:spMk id="3" creationId="{5CFE64D2-5A63-982A-6A76-6E7F21E7196E}"/>
          </ac:spMkLst>
        </pc:spChg>
        <pc:spChg chg="add mod">
          <ac:chgData name="Karie Badgley" userId="b4f8e8f0-768a-4c4d-8c92-05cce6de7a1b" providerId="ADAL" clId="{B399328C-0EBD-41C7-87C0-5CAD4CA295D0}" dt="2026-03-23T15:34:22.193" v="4299" actId="1076"/>
          <ac:spMkLst>
            <pc:docMk/>
            <pc:sldMk cId="1568231666" sldId="420"/>
            <ac:spMk id="9" creationId="{5A39C5B3-C161-80B7-9AEE-E01E2A9FE541}"/>
          </ac:spMkLst>
        </pc:spChg>
        <pc:spChg chg="add mod">
          <ac:chgData name="Karie Badgley" userId="b4f8e8f0-768a-4c4d-8c92-05cce6de7a1b" providerId="ADAL" clId="{B399328C-0EBD-41C7-87C0-5CAD4CA295D0}" dt="2026-03-23T15:32:44.020" v="4275" actId="1076"/>
          <ac:spMkLst>
            <pc:docMk/>
            <pc:sldMk cId="1568231666" sldId="420"/>
            <ac:spMk id="10" creationId="{C86CB6D7-3EDD-A028-3021-F0B6016180F1}"/>
          </ac:spMkLst>
        </pc:spChg>
        <pc:spChg chg="add mod">
          <ac:chgData name="Karie Badgley" userId="b4f8e8f0-768a-4c4d-8c92-05cce6de7a1b" providerId="ADAL" clId="{B399328C-0EBD-41C7-87C0-5CAD4CA295D0}" dt="2026-03-23T15:33:47.665" v="4294" actId="14100"/>
          <ac:spMkLst>
            <pc:docMk/>
            <pc:sldMk cId="1568231666" sldId="420"/>
            <ac:spMk id="13" creationId="{F0059908-474D-FD50-FDA2-C9C6DF285EFE}"/>
          </ac:spMkLst>
        </pc:spChg>
        <pc:spChg chg="add mod">
          <ac:chgData name="Karie Badgley" userId="b4f8e8f0-768a-4c4d-8c92-05cce6de7a1b" providerId="ADAL" clId="{B399328C-0EBD-41C7-87C0-5CAD4CA295D0}" dt="2026-03-23T15:34:40.023" v="4322" actId="20577"/>
          <ac:spMkLst>
            <pc:docMk/>
            <pc:sldMk cId="1568231666" sldId="420"/>
            <ac:spMk id="14" creationId="{5E05FB08-31FB-73F4-9069-AF1F86AC684F}"/>
          </ac:spMkLst>
        </pc:spChg>
        <pc:picChg chg="add mod">
          <ac:chgData name="Karie Badgley" userId="b4f8e8f0-768a-4c4d-8c92-05cce6de7a1b" providerId="ADAL" clId="{B399328C-0EBD-41C7-87C0-5CAD4CA295D0}" dt="2026-03-23T15:32:40.509" v="4274" actId="14100"/>
          <ac:picMkLst>
            <pc:docMk/>
            <pc:sldMk cId="1568231666" sldId="420"/>
            <ac:picMk id="6" creationId="{2576E4B6-EC2D-511F-9EFC-3769B2C347D9}"/>
          </ac:picMkLst>
        </pc:picChg>
        <pc:picChg chg="add mod">
          <ac:chgData name="Karie Badgley" userId="b4f8e8f0-768a-4c4d-8c92-05cce6de7a1b" providerId="ADAL" clId="{B399328C-0EBD-41C7-87C0-5CAD4CA295D0}" dt="2026-03-23T15:34:18.345" v="4298" actId="1076"/>
          <ac:picMkLst>
            <pc:docMk/>
            <pc:sldMk cId="1568231666" sldId="420"/>
            <ac:picMk id="8" creationId="{44857E0C-B84F-C98A-427A-5BC3C2F26E83}"/>
          </ac:picMkLst>
        </pc:picChg>
        <pc:picChg chg="add mod">
          <ac:chgData name="Karie Badgley" userId="b4f8e8f0-768a-4c4d-8c92-05cce6de7a1b" providerId="ADAL" clId="{B399328C-0EBD-41C7-87C0-5CAD4CA295D0}" dt="2026-03-23T15:33:15.883" v="4278" actId="1076"/>
          <ac:picMkLst>
            <pc:docMk/>
            <pc:sldMk cId="1568231666" sldId="420"/>
            <ac:picMk id="12" creationId="{EEA748E5-A757-21A4-6FD6-C887F2D388DC}"/>
          </ac:picMkLst>
        </pc:picChg>
      </pc:sldChg>
    </pc:docChg>
  </pc:docChgLst>
  <pc:docChgLst>
    <pc:chgData name="Karie Badgley" userId="b4f8e8f0-768a-4c4d-8c92-05cce6de7a1b" providerId="ADAL" clId="{2F4EEF2C-A018-4055-B3F1-AA7F8F83547E}"/>
    <pc:docChg chg="addSld modSld">
      <pc:chgData name="Karie Badgley" userId="b4f8e8f0-768a-4c4d-8c92-05cce6de7a1b" providerId="ADAL" clId="{2F4EEF2C-A018-4055-B3F1-AA7F8F83547E}" dt="2026-02-23T17:05:48.629" v="258" actId="1076"/>
      <pc:docMkLst>
        <pc:docMk/>
      </pc:docMkLst>
      <pc:sldChg chg="modSp mod">
        <pc:chgData name="Karie Badgley" userId="b4f8e8f0-768a-4c4d-8c92-05cce6de7a1b" providerId="ADAL" clId="{2F4EEF2C-A018-4055-B3F1-AA7F8F83547E}" dt="2026-02-23T16:30:34.590" v="51" actId="20577"/>
        <pc:sldMkLst>
          <pc:docMk/>
          <pc:sldMk cId="3656174971" sldId="394"/>
        </pc:sldMkLst>
        <pc:spChg chg="mod">
          <ac:chgData name="Karie Badgley" userId="b4f8e8f0-768a-4c4d-8c92-05cce6de7a1b" providerId="ADAL" clId="{2F4EEF2C-A018-4055-B3F1-AA7F8F83547E}" dt="2026-02-23T16:30:34.590" v="51" actId="20577"/>
          <ac:spMkLst>
            <pc:docMk/>
            <pc:sldMk cId="3656174971" sldId="394"/>
            <ac:spMk id="2" creationId="{FC9B1215-EF51-EB15-AA49-BB46E2650A63}"/>
          </ac:spMkLst>
        </pc:spChg>
      </pc:sldChg>
      <pc:sldChg chg="modSp mod">
        <pc:chgData name="Karie Badgley" userId="b4f8e8f0-768a-4c4d-8c92-05cce6de7a1b" providerId="ADAL" clId="{2F4EEF2C-A018-4055-B3F1-AA7F8F83547E}" dt="2026-02-23T16:38:39.095" v="84" actId="404"/>
        <pc:sldMkLst>
          <pc:docMk/>
          <pc:sldMk cId="4134750752" sldId="395"/>
        </pc:sldMkLst>
        <pc:spChg chg="mod">
          <ac:chgData name="Karie Badgley" userId="b4f8e8f0-768a-4c4d-8c92-05cce6de7a1b" providerId="ADAL" clId="{2F4EEF2C-A018-4055-B3F1-AA7F8F83547E}" dt="2026-02-23T16:38:39.095" v="84" actId="404"/>
          <ac:spMkLst>
            <pc:docMk/>
            <pc:sldMk cId="4134750752" sldId="395"/>
            <ac:spMk id="2" creationId="{B2D5ADB5-AB2A-8BF2-10A3-94374BCDD62C}"/>
          </ac:spMkLst>
        </pc:spChg>
      </pc:sldChg>
      <pc:sldChg chg="addSp modSp mod">
        <pc:chgData name="Karie Badgley" userId="b4f8e8f0-768a-4c4d-8c92-05cce6de7a1b" providerId="ADAL" clId="{2F4EEF2C-A018-4055-B3F1-AA7F8F83547E}" dt="2026-02-23T17:05:48.629" v="258" actId="1076"/>
        <pc:sldMkLst>
          <pc:docMk/>
          <pc:sldMk cId="883130339" sldId="396"/>
        </pc:sldMkLst>
        <pc:spChg chg="mod">
          <ac:chgData name="Karie Badgley" userId="b4f8e8f0-768a-4c4d-8c92-05cce6de7a1b" providerId="ADAL" clId="{2F4EEF2C-A018-4055-B3F1-AA7F8F83547E}" dt="2026-02-23T17:04:40.387" v="251" actId="20577"/>
          <ac:spMkLst>
            <pc:docMk/>
            <pc:sldMk cId="883130339" sldId="396"/>
            <ac:spMk id="2" creationId="{149A1424-F987-4C21-EE89-415051D1EC66}"/>
          </ac:spMkLst>
        </pc:spChg>
        <pc:spChg chg="add mod">
          <ac:chgData name="Karie Badgley" userId="b4f8e8f0-768a-4c4d-8c92-05cce6de7a1b" providerId="ADAL" clId="{2F4EEF2C-A018-4055-B3F1-AA7F8F83547E}" dt="2026-02-23T17:05:48.629" v="258" actId="1076"/>
          <ac:spMkLst>
            <pc:docMk/>
            <pc:sldMk cId="883130339" sldId="396"/>
            <ac:spMk id="5" creationId="{6077D14A-B568-F38A-9E1B-5CF1A78C091A}"/>
          </ac:spMkLst>
        </pc:spChg>
        <pc:picChg chg="mod">
          <ac:chgData name="Karie Badgley" userId="b4f8e8f0-768a-4c4d-8c92-05cce6de7a1b" providerId="ADAL" clId="{2F4EEF2C-A018-4055-B3F1-AA7F8F83547E}" dt="2026-02-23T17:03:52.617" v="199" actId="1035"/>
          <ac:picMkLst>
            <pc:docMk/>
            <pc:sldMk cId="883130339" sldId="396"/>
            <ac:picMk id="6" creationId="{63344398-C590-5A6C-7655-32EC589AEA2A}"/>
          </ac:picMkLst>
        </pc:picChg>
      </pc:sldChg>
      <pc:sldChg chg="modSp mod">
        <pc:chgData name="Karie Badgley" userId="b4f8e8f0-768a-4c4d-8c92-05cce6de7a1b" providerId="ADAL" clId="{2F4EEF2C-A018-4055-B3F1-AA7F8F83547E}" dt="2026-02-23T16:39:54.249" v="130" actId="20577"/>
        <pc:sldMkLst>
          <pc:docMk/>
          <pc:sldMk cId="3764615129" sldId="399"/>
        </pc:sldMkLst>
        <pc:spChg chg="mod">
          <ac:chgData name="Karie Badgley" userId="b4f8e8f0-768a-4c4d-8c92-05cce6de7a1b" providerId="ADAL" clId="{2F4EEF2C-A018-4055-B3F1-AA7F8F83547E}" dt="2026-02-23T16:39:54.249" v="130" actId="20577"/>
          <ac:spMkLst>
            <pc:docMk/>
            <pc:sldMk cId="3764615129" sldId="399"/>
            <ac:spMk id="2" creationId="{5271A102-FAD2-2DAE-A4A3-BC1DDF7B4F99}"/>
          </ac:spMkLst>
        </pc:spChg>
        <pc:picChg chg="mod">
          <ac:chgData name="Karie Badgley" userId="b4f8e8f0-768a-4c4d-8c92-05cce6de7a1b" providerId="ADAL" clId="{2F4EEF2C-A018-4055-B3F1-AA7F8F83547E}" dt="2026-02-23T16:34:51.702" v="53" actId="14100"/>
          <ac:picMkLst>
            <pc:docMk/>
            <pc:sldMk cId="3764615129" sldId="399"/>
            <ac:picMk id="9" creationId="{C75098AF-B3E8-8350-5AF1-4B2B616F2BA4}"/>
          </ac:picMkLst>
        </pc:picChg>
      </pc:sldChg>
      <pc:sldChg chg="addSp mod">
        <pc:chgData name="Karie Badgley" userId="b4f8e8f0-768a-4c4d-8c92-05cce6de7a1b" providerId="ADAL" clId="{2F4EEF2C-A018-4055-B3F1-AA7F8F83547E}" dt="2026-02-23T15:48:20.046" v="2" actId="22"/>
        <pc:sldMkLst>
          <pc:docMk/>
          <pc:sldMk cId="2787601406" sldId="412"/>
        </pc:sldMkLst>
        <pc:picChg chg="add">
          <ac:chgData name="Karie Badgley" userId="b4f8e8f0-768a-4c4d-8c92-05cce6de7a1b" providerId="ADAL" clId="{2F4EEF2C-A018-4055-B3F1-AA7F8F83547E}" dt="2026-02-23T15:48:20.046" v="2" actId="22"/>
          <ac:picMkLst>
            <pc:docMk/>
            <pc:sldMk cId="2787601406" sldId="412"/>
            <ac:picMk id="6" creationId="{23AF7779-30F7-DB4F-EADD-6B03896BEA00}"/>
          </ac:picMkLst>
        </pc:picChg>
      </pc:sldChg>
    </pc:docChg>
  </pc:docChgLst>
  <pc:docChgLst>
    <pc:chgData name="Karie Badgley" userId="b4f8e8f0-768a-4c4d-8c92-05cce6de7a1b" providerId="ADAL" clId="{66054CAB-895E-4112-A959-28029A77FDB6}"/>
    <pc:docChg chg="undo custSel addSld modSld sldOrd modMainMaster">
      <pc:chgData name="Karie Badgley" userId="b4f8e8f0-768a-4c4d-8c92-05cce6de7a1b" providerId="ADAL" clId="{66054CAB-895E-4112-A959-28029A77FDB6}" dt="2026-03-20T16:39:33.763" v="275"/>
      <pc:docMkLst>
        <pc:docMk/>
      </pc:docMkLst>
      <pc:sldChg chg="ord">
        <pc:chgData name="Karie Badgley" userId="b4f8e8f0-768a-4c4d-8c92-05cce6de7a1b" providerId="ADAL" clId="{66054CAB-895E-4112-A959-28029A77FDB6}" dt="2026-03-20T16:39:33.763" v="275"/>
        <pc:sldMkLst>
          <pc:docMk/>
          <pc:sldMk cId="2759153999" sldId="389"/>
        </pc:sldMkLst>
      </pc:sldChg>
      <pc:sldChg chg="addSp delSp modSp mod ord">
        <pc:chgData name="Karie Badgley" userId="b4f8e8f0-768a-4c4d-8c92-05cce6de7a1b" providerId="ADAL" clId="{66054CAB-895E-4112-A959-28029A77FDB6}" dt="2026-02-19T19:18:39.102" v="234" actId="20577"/>
        <pc:sldMkLst>
          <pc:docMk/>
          <pc:sldMk cId="3656174971" sldId="394"/>
        </pc:sldMkLst>
        <pc:spChg chg="mod">
          <ac:chgData name="Karie Badgley" userId="b4f8e8f0-768a-4c4d-8c92-05cce6de7a1b" providerId="ADAL" clId="{66054CAB-895E-4112-A959-28029A77FDB6}" dt="2026-02-19T19:18:39.102" v="234" actId="20577"/>
          <ac:spMkLst>
            <pc:docMk/>
            <pc:sldMk cId="3656174971" sldId="394"/>
            <ac:spMk id="2" creationId="{FC9B1215-EF51-EB15-AA49-BB46E2650A63}"/>
          </ac:spMkLst>
        </pc:spChg>
        <pc:spChg chg="add mod">
          <ac:chgData name="Karie Badgley" userId="b4f8e8f0-768a-4c4d-8c92-05cce6de7a1b" providerId="ADAL" clId="{66054CAB-895E-4112-A959-28029A77FDB6}" dt="2026-02-19T19:16:08.058" v="198" actId="1076"/>
          <ac:spMkLst>
            <pc:docMk/>
            <pc:sldMk cId="3656174971" sldId="394"/>
            <ac:spMk id="7" creationId="{A913CE4A-AA83-DD49-19FD-F86B13BFFC94}"/>
          </ac:spMkLst>
        </pc:spChg>
        <pc:spChg chg="add mod">
          <ac:chgData name="Karie Badgley" userId="b4f8e8f0-768a-4c4d-8c92-05cce6de7a1b" providerId="ADAL" clId="{66054CAB-895E-4112-A959-28029A77FDB6}" dt="2026-02-19T19:16:24.826" v="202" actId="1076"/>
          <ac:spMkLst>
            <pc:docMk/>
            <pc:sldMk cId="3656174971" sldId="394"/>
            <ac:spMk id="8" creationId="{7EC6C5D2-9554-CEEA-398E-BE0081BEC83D}"/>
          </ac:spMkLst>
        </pc:spChg>
        <pc:picChg chg="add mod">
          <ac:chgData name="Karie Badgley" userId="b4f8e8f0-768a-4c4d-8c92-05cce6de7a1b" providerId="ADAL" clId="{66054CAB-895E-4112-A959-28029A77FDB6}" dt="2026-02-19T19:16:09.210" v="199" actId="1076"/>
          <ac:picMkLst>
            <pc:docMk/>
            <pc:sldMk cId="3656174971" sldId="394"/>
            <ac:picMk id="6" creationId="{1226372D-0C06-77E3-0236-2169C26F97D8}"/>
          </ac:picMkLst>
        </pc:picChg>
        <pc:picChg chg="add mod">
          <ac:chgData name="Karie Badgley" userId="b4f8e8f0-768a-4c4d-8c92-05cce6de7a1b" providerId="ADAL" clId="{66054CAB-895E-4112-A959-28029A77FDB6}" dt="2026-02-19T19:16:33.491" v="203" actId="1076"/>
          <ac:picMkLst>
            <pc:docMk/>
            <pc:sldMk cId="3656174971" sldId="394"/>
            <ac:picMk id="10" creationId="{9E3414A9-F583-C754-B203-D3D250C408A5}"/>
          </ac:picMkLst>
        </pc:picChg>
      </pc:sldChg>
      <pc:sldChg chg="modSp mod">
        <pc:chgData name="Karie Badgley" userId="b4f8e8f0-768a-4c4d-8c92-05cce6de7a1b" providerId="ADAL" clId="{66054CAB-895E-4112-A959-28029A77FDB6}" dt="2026-03-19T16:38:19.423" v="271" actId="14100"/>
        <pc:sldMkLst>
          <pc:docMk/>
          <pc:sldMk cId="4134750752" sldId="395"/>
        </pc:sldMkLst>
        <pc:spChg chg="mod">
          <ac:chgData name="Karie Badgley" userId="b4f8e8f0-768a-4c4d-8c92-05cce6de7a1b" providerId="ADAL" clId="{66054CAB-895E-4112-A959-28029A77FDB6}" dt="2026-03-19T16:38:19.423" v="271" actId="14100"/>
          <ac:spMkLst>
            <pc:docMk/>
            <pc:sldMk cId="4134750752" sldId="395"/>
            <ac:spMk id="2" creationId="{B2D5ADB5-AB2A-8BF2-10A3-94374BCDD62C}"/>
          </ac:spMkLst>
        </pc:spChg>
      </pc:sldChg>
      <pc:sldChg chg="addSp modSp mod ord">
        <pc:chgData name="Karie Badgley" userId="b4f8e8f0-768a-4c4d-8c92-05cce6de7a1b" providerId="ADAL" clId="{66054CAB-895E-4112-A959-28029A77FDB6}" dt="2026-02-19T19:26:19.965" v="270" actId="1076"/>
        <pc:sldMkLst>
          <pc:docMk/>
          <pc:sldMk cId="3920353577" sldId="400"/>
        </pc:sldMkLst>
        <pc:spChg chg="mod">
          <ac:chgData name="Karie Badgley" userId="b4f8e8f0-768a-4c4d-8c92-05cce6de7a1b" providerId="ADAL" clId="{66054CAB-895E-4112-A959-28029A77FDB6}" dt="2026-02-19T19:11:37.889" v="186" actId="207"/>
          <ac:spMkLst>
            <pc:docMk/>
            <pc:sldMk cId="3920353577" sldId="400"/>
            <ac:spMk id="3" creationId="{F100E110-21D7-12B0-6C82-8B638C2E85A9}"/>
          </ac:spMkLst>
        </pc:spChg>
        <pc:spChg chg="mod">
          <ac:chgData name="Karie Badgley" userId="b4f8e8f0-768a-4c4d-8c92-05cce6de7a1b" providerId="ADAL" clId="{66054CAB-895E-4112-A959-28029A77FDB6}" dt="2026-02-19T19:25:47.740" v="269" actId="1076"/>
          <ac:spMkLst>
            <pc:docMk/>
            <pc:sldMk cId="3920353577" sldId="400"/>
            <ac:spMk id="23" creationId="{BB646E4A-5E90-84B5-8447-800E8209A646}"/>
          </ac:spMkLst>
        </pc:spChg>
        <pc:spChg chg="mod">
          <ac:chgData name="Karie Badgley" userId="b4f8e8f0-768a-4c4d-8c92-05cce6de7a1b" providerId="ADAL" clId="{66054CAB-895E-4112-A959-28029A77FDB6}" dt="2026-02-19T19:25:02.765" v="259" actId="1076"/>
          <ac:spMkLst>
            <pc:docMk/>
            <pc:sldMk cId="3920353577" sldId="400"/>
            <ac:spMk id="24" creationId="{9A2FB0DD-8833-9A4C-88E8-4EBE508650B5}"/>
          </ac:spMkLst>
        </pc:spChg>
        <pc:spChg chg="mod">
          <ac:chgData name="Karie Badgley" userId="b4f8e8f0-768a-4c4d-8c92-05cce6de7a1b" providerId="ADAL" clId="{66054CAB-895E-4112-A959-28029A77FDB6}" dt="2026-02-19T19:24:01.080" v="246" actId="164"/>
          <ac:spMkLst>
            <pc:docMk/>
            <pc:sldMk cId="3920353577" sldId="400"/>
            <ac:spMk id="25" creationId="{64AA16A7-70CB-02A1-7B97-17DF6E3FE11E}"/>
          </ac:spMkLst>
        </pc:spChg>
        <pc:spChg chg="mod">
          <ac:chgData name="Karie Badgley" userId="b4f8e8f0-768a-4c4d-8c92-05cce6de7a1b" providerId="ADAL" clId="{66054CAB-895E-4112-A959-28029A77FDB6}" dt="2026-02-19T19:24:01.080" v="246" actId="164"/>
          <ac:spMkLst>
            <pc:docMk/>
            <pc:sldMk cId="3920353577" sldId="400"/>
            <ac:spMk id="26" creationId="{B10A44FE-6E1D-DFEA-8767-415C838DB8E6}"/>
          </ac:spMkLst>
        </pc:spChg>
        <pc:spChg chg="mod">
          <ac:chgData name="Karie Badgley" userId="b4f8e8f0-768a-4c4d-8c92-05cce6de7a1b" providerId="ADAL" clId="{66054CAB-895E-4112-A959-28029A77FDB6}" dt="2026-02-19T19:24:01.080" v="246" actId="164"/>
          <ac:spMkLst>
            <pc:docMk/>
            <pc:sldMk cId="3920353577" sldId="400"/>
            <ac:spMk id="27" creationId="{19AAD6CD-8037-DC2F-CED7-3FB1132AE632}"/>
          </ac:spMkLst>
        </pc:spChg>
        <pc:spChg chg="mod">
          <ac:chgData name="Karie Badgley" userId="b4f8e8f0-768a-4c4d-8c92-05cce6de7a1b" providerId="ADAL" clId="{66054CAB-895E-4112-A959-28029A77FDB6}" dt="2026-02-19T19:24:01.080" v="246" actId="164"/>
          <ac:spMkLst>
            <pc:docMk/>
            <pc:sldMk cId="3920353577" sldId="400"/>
            <ac:spMk id="28" creationId="{927BE11A-0348-83B2-D8D3-11A372C3FC6C}"/>
          </ac:spMkLst>
        </pc:spChg>
        <pc:spChg chg="mod">
          <ac:chgData name="Karie Badgley" userId="b4f8e8f0-768a-4c4d-8c92-05cce6de7a1b" providerId="ADAL" clId="{66054CAB-895E-4112-A959-28029A77FDB6}" dt="2026-02-19T19:24:01.080" v="246" actId="164"/>
          <ac:spMkLst>
            <pc:docMk/>
            <pc:sldMk cId="3920353577" sldId="400"/>
            <ac:spMk id="29" creationId="{A21CACCD-68DD-5EC1-AA78-1D486BC09090}"/>
          </ac:spMkLst>
        </pc:spChg>
        <pc:spChg chg="mod">
          <ac:chgData name="Karie Badgley" userId="b4f8e8f0-768a-4c4d-8c92-05cce6de7a1b" providerId="ADAL" clId="{66054CAB-895E-4112-A959-28029A77FDB6}" dt="2026-02-19T19:24:01.080" v="246" actId="164"/>
          <ac:spMkLst>
            <pc:docMk/>
            <pc:sldMk cId="3920353577" sldId="400"/>
            <ac:spMk id="30" creationId="{A9335EA9-343D-F716-2A18-D7F8082409FB}"/>
          </ac:spMkLst>
        </pc:spChg>
        <pc:spChg chg="mod">
          <ac:chgData name="Karie Badgley" userId="b4f8e8f0-768a-4c4d-8c92-05cce6de7a1b" providerId="ADAL" clId="{66054CAB-895E-4112-A959-28029A77FDB6}" dt="2026-02-19T19:24:01.080" v="246" actId="164"/>
          <ac:spMkLst>
            <pc:docMk/>
            <pc:sldMk cId="3920353577" sldId="400"/>
            <ac:spMk id="34" creationId="{63AA0925-71E3-21E9-A6C6-FC0043206EB7}"/>
          </ac:spMkLst>
        </pc:spChg>
        <pc:grpChg chg="add mod">
          <ac:chgData name="Karie Badgley" userId="b4f8e8f0-768a-4c4d-8c92-05cce6de7a1b" providerId="ADAL" clId="{66054CAB-895E-4112-A959-28029A77FDB6}" dt="2026-02-19T19:24:51.644" v="255" actId="1076"/>
          <ac:grpSpMkLst>
            <pc:docMk/>
            <pc:sldMk cId="3920353577" sldId="400"/>
            <ac:grpSpMk id="2" creationId="{AB43480E-EE9C-862A-20EE-5F08006A6C10}"/>
          </ac:grpSpMkLst>
        </pc:grpChg>
        <pc:grpChg chg="mod">
          <ac:chgData name="Karie Badgley" userId="b4f8e8f0-768a-4c4d-8c92-05cce6de7a1b" providerId="ADAL" clId="{66054CAB-895E-4112-A959-28029A77FDB6}" dt="2026-02-19T19:24:01.080" v="246" actId="164"/>
          <ac:grpSpMkLst>
            <pc:docMk/>
            <pc:sldMk cId="3920353577" sldId="400"/>
            <ac:grpSpMk id="14" creationId="{7734A85B-743F-D37A-68E4-7C37E590226F}"/>
          </ac:grpSpMkLst>
        </pc:grpChg>
        <pc:picChg chg="mod">
          <ac:chgData name="Karie Badgley" userId="b4f8e8f0-768a-4c4d-8c92-05cce6de7a1b" providerId="ADAL" clId="{66054CAB-895E-4112-A959-28029A77FDB6}" dt="2026-02-19T19:26:19.965" v="270" actId="1076"/>
          <ac:picMkLst>
            <pc:docMk/>
            <pc:sldMk cId="3920353577" sldId="400"/>
            <ac:picMk id="35" creationId="{87F244FC-0068-B60F-8FD1-0E6633D0141E}"/>
          </ac:picMkLst>
        </pc:picChg>
      </pc:sldChg>
      <pc:sldChg chg="ord">
        <pc:chgData name="Karie Badgley" userId="b4f8e8f0-768a-4c4d-8c92-05cce6de7a1b" providerId="ADAL" clId="{66054CAB-895E-4112-A959-28029A77FDB6}" dt="2026-02-19T19:22:37.232" v="241"/>
        <pc:sldMkLst>
          <pc:docMk/>
          <pc:sldMk cId="435244694" sldId="403"/>
        </pc:sldMkLst>
      </pc:sldChg>
      <pc:sldChg chg="addSp delSp modSp new mod">
        <pc:chgData name="Karie Badgley" userId="b4f8e8f0-768a-4c4d-8c92-05cce6de7a1b" providerId="ADAL" clId="{66054CAB-895E-4112-A959-28029A77FDB6}" dt="2026-02-19T19:11:11.267" v="185" actId="478"/>
        <pc:sldMkLst>
          <pc:docMk/>
          <pc:sldMk cId="2787601406" sldId="412"/>
        </pc:sldMkLst>
      </pc:sldChg>
      <pc:sldChg chg="addSp modSp new mod">
        <pc:chgData name="Karie Badgley" userId="b4f8e8f0-768a-4c4d-8c92-05cce6de7a1b" providerId="ADAL" clId="{66054CAB-895E-4112-A959-28029A77FDB6}" dt="2026-02-19T19:19:55.259" v="237" actId="1076"/>
        <pc:sldMkLst>
          <pc:docMk/>
          <pc:sldMk cId="4285934624" sldId="413"/>
        </pc:sldMkLst>
        <pc:picChg chg="add mod">
          <ac:chgData name="Karie Badgley" userId="b4f8e8f0-768a-4c4d-8c92-05cce6de7a1b" providerId="ADAL" clId="{66054CAB-895E-4112-A959-28029A77FDB6}" dt="2026-02-19T19:19:55.259" v="237" actId="1076"/>
          <ac:picMkLst>
            <pc:docMk/>
            <pc:sldMk cId="4285934624" sldId="413"/>
            <ac:picMk id="6" creationId="{0CE50CBF-45BA-EE4B-0B02-210FDFD984BD}"/>
          </ac:picMkLst>
        </pc:picChg>
      </pc:sldChg>
      <pc:sldMasterChg chg="modSldLayout">
        <pc:chgData name="Karie Badgley" userId="b4f8e8f0-768a-4c4d-8c92-05cce6de7a1b" providerId="ADAL" clId="{66054CAB-895E-4112-A959-28029A77FDB6}" dt="2026-02-19T19:11:49.050" v="188" actId="207"/>
        <pc:sldMasterMkLst>
          <pc:docMk/>
          <pc:sldMasterMk cId="500158858" sldId="2147483976"/>
        </pc:sldMasterMkLst>
        <pc:sldLayoutChg chg="modSp">
          <pc:chgData name="Karie Badgley" userId="b4f8e8f0-768a-4c4d-8c92-05cce6de7a1b" providerId="ADAL" clId="{66054CAB-895E-4112-A959-28029A77FDB6}" dt="2026-02-19T19:11:49.050" v="188" actId="207"/>
          <pc:sldLayoutMkLst>
            <pc:docMk/>
            <pc:sldMasterMk cId="500158858" sldId="2147483976"/>
            <pc:sldLayoutMk cId="4270454961" sldId="2147483979"/>
          </pc:sldLayoutMkLst>
          <pc:spChg chg="mod">
            <ac:chgData name="Karie Badgley" userId="b4f8e8f0-768a-4c4d-8c92-05cce6de7a1b" providerId="ADAL" clId="{66054CAB-895E-4112-A959-28029A77FDB6}" dt="2026-02-19T19:11:49.050" v="188" actId="207"/>
            <ac:spMkLst>
              <pc:docMk/>
              <pc:sldMasterMk cId="500158858" sldId="2147483976"/>
              <pc:sldLayoutMk cId="4270454961" sldId="2147483979"/>
              <ac:spMk id="10" creationId="{0A1F3CE8-9651-FEC3-BFB0-E0F6D74A4D2F}"/>
            </ac:spMkLst>
          </pc:spChg>
          <pc:spChg chg="mod">
            <ac:chgData name="Karie Badgley" userId="b4f8e8f0-768a-4c4d-8c92-05cce6de7a1b" providerId="ADAL" clId="{66054CAB-895E-4112-A959-28029A77FDB6}" dt="2026-02-19T19:11:46.564" v="187" actId="207"/>
            <ac:spMkLst>
              <pc:docMk/>
              <pc:sldMasterMk cId="500158858" sldId="2147483976"/>
              <pc:sldLayoutMk cId="4270454961" sldId="2147483979"/>
              <ac:spMk id="11" creationId="{BFD6FBCE-D66A-AFBF-8265-C096B00333D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bird\Documents\0presentations\Field%20vs%20time\Field%20vs%20Bo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24123725040698"/>
          <c:y val="4.7360015241455659E-2"/>
          <c:w val="0.83806787600916977"/>
          <c:h val="0.74106594930509029"/>
        </c:manualLayout>
      </c:layout>
      <c:scatterChart>
        <c:scatterStyle val="lineMarker"/>
        <c:varyColors val="0"/>
        <c:ser>
          <c:idx val="0"/>
          <c:order val="0"/>
          <c:tx>
            <c:strRef>
              <c:f>'Axions HTS'!$C$33</c:f>
              <c:strCache>
                <c:ptCount val="1"/>
                <c:pt idx="0">
                  <c:v>HTS (T)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'Axions HTS'!$B$34:$B$56</c:f>
              <c:numCache>
                <c:formatCode>General</c:formatCode>
                <c:ptCount val="23"/>
                <c:pt idx="0">
                  <c:v>3.4000000000000002E-2</c:v>
                </c:pt>
                <c:pt idx="1">
                  <c:v>3.4000000000000002E-2</c:v>
                </c:pt>
                <c:pt idx="2">
                  <c:v>7.4999999999999997E-2</c:v>
                </c:pt>
                <c:pt idx="3">
                  <c:v>7.4999999999999997E-2</c:v>
                </c:pt>
                <c:pt idx="4">
                  <c:v>7.4999999999999997E-2</c:v>
                </c:pt>
                <c:pt idx="5">
                  <c:v>0.11</c:v>
                </c:pt>
                <c:pt idx="6">
                  <c:v>0.7</c:v>
                </c:pt>
                <c:pt idx="7">
                  <c:v>1.1000000000000001</c:v>
                </c:pt>
                <c:pt idx="8">
                  <c:v>0.6</c:v>
                </c:pt>
                <c:pt idx="9">
                  <c:v>0.3</c:v>
                </c:pt>
                <c:pt idx="10">
                  <c:v>1.8</c:v>
                </c:pt>
                <c:pt idx="11">
                  <c:v>0.6</c:v>
                </c:pt>
                <c:pt idx="12">
                  <c:v>2.6</c:v>
                </c:pt>
                <c:pt idx="13">
                  <c:v>0.53</c:v>
                </c:pt>
                <c:pt idx="14">
                  <c:v>0.88</c:v>
                </c:pt>
                <c:pt idx="15">
                  <c:v>0.9</c:v>
                </c:pt>
                <c:pt idx="16">
                  <c:v>0.65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0.68</c:v>
                </c:pt>
                <c:pt idx="22">
                  <c:v>6</c:v>
                </c:pt>
              </c:numCache>
            </c:numRef>
          </c:xVal>
          <c:yVal>
            <c:numRef>
              <c:f>'Axions HTS'!$C$34:$C$56</c:f>
              <c:numCache>
                <c:formatCode>General</c:formatCode>
                <c:ptCount val="23"/>
                <c:pt idx="1">
                  <c:v>32</c:v>
                </c:pt>
                <c:pt idx="2">
                  <c:v>28.2</c:v>
                </c:pt>
                <c:pt idx="3">
                  <c:v>25.8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43-460B-B0CA-B435E0AB989E}"/>
            </c:ext>
          </c:extLst>
        </c:ser>
        <c:ser>
          <c:idx val="1"/>
          <c:order val="1"/>
          <c:tx>
            <c:strRef>
              <c:f>'Axions HTS'!$D$33</c:f>
              <c:strCache>
                <c:ptCount val="1"/>
                <c:pt idx="0">
                  <c:v>HTS Dev (T)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'Axions HTS'!$B$34:$B$56</c:f>
              <c:numCache>
                <c:formatCode>General</c:formatCode>
                <c:ptCount val="23"/>
                <c:pt idx="0">
                  <c:v>3.4000000000000002E-2</c:v>
                </c:pt>
                <c:pt idx="1">
                  <c:v>3.4000000000000002E-2</c:v>
                </c:pt>
                <c:pt idx="2">
                  <c:v>7.4999999999999997E-2</c:v>
                </c:pt>
                <c:pt idx="3">
                  <c:v>7.4999999999999997E-2</c:v>
                </c:pt>
                <c:pt idx="4">
                  <c:v>7.4999999999999997E-2</c:v>
                </c:pt>
                <c:pt idx="5">
                  <c:v>0.11</c:v>
                </c:pt>
                <c:pt idx="6">
                  <c:v>0.7</c:v>
                </c:pt>
                <c:pt idx="7">
                  <c:v>1.1000000000000001</c:v>
                </c:pt>
                <c:pt idx="8">
                  <c:v>0.6</c:v>
                </c:pt>
                <c:pt idx="9">
                  <c:v>0.3</c:v>
                </c:pt>
                <c:pt idx="10">
                  <c:v>1.8</c:v>
                </c:pt>
                <c:pt idx="11">
                  <c:v>0.6</c:v>
                </c:pt>
                <c:pt idx="12">
                  <c:v>2.6</c:v>
                </c:pt>
                <c:pt idx="13">
                  <c:v>0.53</c:v>
                </c:pt>
                <c:pt idx="14">
                  <c:v>0.88</c:v>
                </c:pt>
                <c:pt idx="15">
                  <c:v>0.9</c:v>
                </c:pt>
                <c:pt idx="16">
                  <c:v>0.65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0.68</c:v>
                </c:pt>
                <c:pt idx="22">
                  <c:v>6</c:v>
                </c:pt>
              </c:numCache>
            </c:numRef>
          </c:xVal>
          <c:yVal>
            <c:numRef>
              <c:f>'Axions HTS'!$D$34:$D$56</c:f>
              <c:numCache>
                <c:formatCode>General</c:formatCode>
                <c:ptCount val="23"/>
                <c:pt idx="0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43-460B-B0CA-B435E0AB989E}"/>
            </c:ext>
          </c:extLst>
        </c:ser>
        <c:ser>
          <c:idx val="2"/>
          <c:order val="2"/>
          <c:tx>
            <c:strRef>
              <c:f>'Axions HTS'!$E$33</c:f>
              <c:strCache>
                <c:ptCount val="1"/>
                <c:pt idx="0">
                  <c:v>LTS (T)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00FF"/>
              </a:solidFill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'Axions HTS'!$B$34:$B$56</c:f>
              <c:numCache>
                <c:formatCode>General</c:formatCode>
                <c:ptCount val="23"/>
                <c:pt idx="0">
                  <c:v>3.4000000000000002E-2</c:v>
                </c:pt>
                <c:pt idx="1">
                  <c:v>3.4000000000000002E-2</c:v>
                </c:pt>
                <c:pt idx="2">
                  <c:v>7.4999999999999997E-2</c:v>
                </c:pt>
                <c:pt idx="3">
                  <c:v>7.4999999999999997E-2</c:v>
                </c:pt>
                <c:pt idx="4">
                  <c:v>7.4999999999999997E-2</c:v>
                </c:pt>
                <c:pt idx="5">
                  <c:v>0.11</c:v>
                </c:pt>
                <c:pt idx="6">
                  <c:v>0.7</c:v>
                </c:pt>
                <c:pt idx="7">
                  <c:v>1.1000000000000001</c:v>
                </c:pt>
                <c:pt idx="8">
                  <c:v>0.6</c:v>
                </c:pt>
                <c:pt idx="9">
                  <c:v>0.3</c:v>
                </c:pt>
                <c:pt idx="10">
                  <c:v>1.8</c:v>
                </c:pt>
                <c:pt idx="11">
                  <c:v>0.6</c:v>
                </c:pt>
                <c:pt idx="12">
                  <c:v>2.6</c:v>
                </c:pt>
                <c:pt idx="13">
                  <c:v>0.53</c:v>
                </c:pt>
                <c:pt idx="14">
                  <c:v>0.88</c:v>
                </c:pt>
                <c:pt idx="15">
                  <c:v>0.9</c:v>
                </c:pt>
                <c:pt idx="16">
                  <c:v>0.65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0.68</c:v>
                </c:pt>
                <c:pt idx="22">
                  <c:v>6</c:v>
                </c:pt>
              </c:numCache>
            </c:numRef>
          </c:xVal>
          <c:yVal>
            <c:numRef>
              <c:f>'Axions HTS'!$E$34:$E$56</c:f>
              <c:numCache>
                <c:formatCode>General</c:formatCode>
                <c:ptCount val="23"/>
                <c:pt idx="4">
                  <c:v>23.5</c:v>
                </c:pt>
                <c:pt idx="5">
                  <c:v>21.1</c:v>
                </c:pt>
                <c:pt idx="6">
                  <c:v>14</c:v>
                </c:pt>
                <c:pt idx="7">
                  <c:v>11.3</c:v>
                </c:pt>
                <c:pt idx="8">
                  <c:v>13</c:v>
                </c:pt>
                <c:pt idx="9">
                  <c:v>12</c:v>
                </c:pt>
                <c:pt idx="10">
                  <c:v>9</c:v>
                </c:pt>
                <c:pt idx="13">
                  <c:v>7</c:v>
                </c:pt>
                <c:pt idx="14">
                  <c:v>10.5</c:v>
                </c:pt>
                <c:pt idx="15">
                  <c:v>9.4</c:v>
                </c:pt>
                <c:pt idx="16">
                  <c:v>9.4</c:v>
                </c:pt>
                <c:pt idx="17">
                  <c:v>7</c:v>
                </c:pt>
                <c:pt idx="18">
                  <c:v>3</c:v>
                </c:pt>
                <c:pt idx="19">
                  <c:v>1.5</c:v>
                </c:pt>
                <c:pt idx="20">
                  <c:v>11.75</c:v>
                </c:pt>
                <c:pt idx="21">
                  <c:v>11.75</c:v>
                </c:pt>
                <c:pt idx="22">
                  <c:v>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643-460B-B0CA-B435E0AB989E}"/>
            </c:ext>
          </c:extLst>
        </c:ser>
        <c:ser>
          <c:idx val="3"/>
          <c:order val="3"/>
          <c:tx>
            <c:strRef>
              <c:f>'Axions HTS'!$F$33</c:f>
              <c:strCache>
                <c:ptCount val="1"/>
                <c:pt idx="0">
                  <c:v>LTS Dev (T)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noFill/>
              <a:ln w="9525">
                <a:solidFill>
                  <a:srgbClr val="0000FF"/>
                </a:solidFill>
              </a:ln>
              <a:effectLst/>
            </c:spPr>
          </c:marker>
          <c:xVal>
            <c:numRef>
              <c:f>'Axions HTS'!$B$34:$B$56</c:f>
              <c:numCache>
                <c:formatCode>General</c:formatCode>
                <c:ptCount val="23"/>
                <c:pt idx="0">
                  <c:v>3.4000000000000002E-2</c:v>
                </c:pt>
                <c:pt idx="1">
                  <c:v>3.4000000000000002E-2</c:v>
                </c:pt>
                <c:pt idx="2">
                  <c:v>7.4999999999999997E-2</c:v>
                </c:pt>
                <c:pt idx="3">
                  <c:v>7.4999999999999997E-2</c:v>
                </c:pt>
                <c:pt idx="4">
                  <c:v>7.4999999999999997E-2</c:v>
                </c:pt>
                <c:pt idx="5">
                  <c:v>0.11</c:v>
                </c:pt>
                <c:pt idx="6">
                  <c:v>0.7</c:v>
                </c:pt>
                <c:pt idx="7">
                  <c:v>1.1000000000000001</c:v>
                </c:pt>
                <c:pt idx="8">
                  <c:v>0.6</c:v>
                </c:pt>
                <c:pt idx="9">
                  <c:v>0.3</c:v>
                </c:pt>
                <c:pt idx="10">
                  <c:v>1.8</c:v>
                </c:pt>
                <c:pt idx="11">
                  <c:v>0.6</c:v>
                </c:pt>
                <c:pt idx="12">
                  <c:v>2.6</c:v>
                </c:pt>
                <c:pt idx="13">
                  <c:v>0.53</c:v>
                </c:pt>
                <c:pt idx="14">
                  <c:v>0.88</c:v>
                </c:pt>
                <c:pt idx="15">
                  <c:v>0.9</c:v>
                </c:pt>
                <c:pt idx="16">
                  <c:v>0.65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0.68</c:v>
                </c:pt>
                <c:pt idx="22">
                  <c:v>6</c:v>
                </c:pt>
              </c:numCache>
            </c:numRef>
          </c:xVal>
          <c:yVal>
            <c:numRef>
              <c:f>'Axions HTS'!$F$34:$F$56</c:f>
              <c:numCache>
                <c:formatCode>General</c:formatCode>
                <c:ptCount val="23"/>
                <c:pt idx="11">
                  <c:v>15</c:v>
                </c:pt>
                <c:pt idx="12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643-460B-B0CA-B435E0AB9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5448239"/>
        <c:axId val="1195453647"/>
      </c:scatterChart>
      <c:valAx>
        <c:axId val="1195448239"/>
        <c:scaling>
          <c:orientation val="minMax"/>
          <c:max val="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Inner Diameter of SC Coils (m)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453647"/>
        <c:crosses val="autoZero"/>
        <c:crossBetween val="midCat"/>
      </c:valAx>
      <c:valAx>
        <c:axId val="1195453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Field (T)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544823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765860439755937"/>
          <c:y val="5.8916241765403499E-2"/>
          <c:w val="0.33232266852719361"/>
          <c:h val="0.12763480194780077"/>
        </c:manualLayout>
      </c:layout>
      <c:overlay val="0"/>
      <c:spPr>
        <a:solidFill>
          <a:schemeClr val="bg1"/>
        </a:solidFill>
        <a:ln>
          <a:solidFill>
            <a:schemeClr val="bg1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9AD4CB-104F-F848-16CF-DC0A0E4441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EF124446-7161-EF45-2ACA-DE7945170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84D92C9B-F9E4-7D13-5A3E-E118097CC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42D7D30-F68A-3C45-AFF5-E6635D8B3D41}" type="datetime1">
              <a:rPr lang="en-US" smtClean="0"/>
              <a:t>3/23/2026</a:t>
            </a:fld>
            <a:endParaRPr lang="en-US"/>
          </a:p>
        </p:txBody>
      </p:sp>
      <p:sp>
        <p:nvSpPr>
          <p:cNvPr id="26" name="Footer Placeholder 8">
            <a:extLst>
              <a:ext uri="{FF2B5EF4-FFF2-40B4-BE49-F238E27FC236}">
                <a16:creationId xmlns:a16="http://schemas.microsoft.com/office/drawing/2014/main" id="{B073A463-2C5F-A69A-4FC0-6AD4C03D0E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26C53-7A71-210D-C290-F86768F32E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13497" b="4295"/>
          <a:stretch/>
        </p:blipFill>
        <p:spPr>
          <a:xfrm>
            <a:off x="8362184" y="2485602"/>
            <a:ext cx="3826785" cy="4359496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D1011A4-E2FF-6EB1-AC2B-09F2125B8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0E1EE56-3410-6051-7332-CAAE40613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gradFill>
            <a:gsLst>
              <a:gs pos="0">
                <a:schemeClr val="tx1">
                  <a:lumMod val="60000"/>
                </a:schemeClr>
              </a:gs>
              <a:gs pos="100000">
                <a:srgbClr val="000000"/>
              </a:gs>
            </a:gsLst>
            <a:lin ang="2160000" scaled="0"/>
          </a:gra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Ineter</a:t>
            </a:r>
            <a:r>
              <a:rPr lang="en-US"/>
              <a:t> nec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auctor, vel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Donec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non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037982B1-55F6-4CDA-4301-CD76A49F6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4724EA5-74FC-A1D9-7D3D-97CCF5EEF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B5CE854-C42B-4F47-A149-F351C829109D}" type="datetime1">
              <a:rPr lang="en-US" smtClean="0"/>
              <a:t>3/23/2026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D7D3355-DAD3-7B1E-E7CD-238DEAE733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6D3BD80F-90C0-5889-B0B4-1B276FB425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7AD84D35-D36A-6104-0737-3ADD2AFD7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087550-5072-DB3C-DE2D-82886695F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FDFF6FC-8F81-4E4C-AFF2-8741EC6B92B9}" type="datetime1">
              <a:rPr lang="en-US" smtClean="0"/>
              <a:t>3/23/2026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AC8C718-5B12-85CD-7C40-273787F09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6E90F40-6AF8-DCE2-4D29-F19D881D4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47B98FD-7CB0-4992-83BE-4BC0FF707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64D033C-C695-C240-B338-83A5EF60F489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1F0D00CA-91CE-C010-9365-5D3577714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B3B2F3-DD93-CA20-A63C-79820CC5BA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563" y="3940023"/>
            <a:ext cx="2920677" cy="2917977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B937F-BB39-BC9E-7A2B-BE14CB31159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15984E4-52EB-C467-65C6-D44294DFD1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BA12AAA-3144-F628-03E4-B726D67B49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C3543-591D-9FDC-4A6D-6404A3E058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tx1">
                  <a:lumMod val="60000"/>
                </a:schemeClr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531AD76B-8A58-A70F-6D1F-B435BC151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E3D8708-08FD-3AAE-3EF7-C95A83F320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D3EBA4F-C196-634B-86A3-1A9E19BD0641}" type="datetime1">
              <a:rPr lang="en-US" smtClean="0"/>
              <a:t>3/23/2026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90D08C-E7B3-46AC-D742-B89978EDF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870C6AD0-BB08-6680-6C60-9552C896C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708D9D3-86C0-D536-9DFE-8013C2737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7972B14-94E8-9643-AF02-DD038DB4B117}" type="datetime1">
              <a:rPr lang="en-US" smtClean="0"/>
              <a:t>3/23/2026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0E404731-D744-C054-734E-78EFD2329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2C8E9D6-9FD0-ACA1-18CA-B3C1B21EA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66B7F57-CD4E-8839-F147-44AFFFA48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B6E1F8B-79EB-6647-8CBA-17AF0D86FAAC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6180EEC7-AB5F-0EC4-F8A3-A3CF855EB7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9773A1-E6C2-E027-C00C-6DAC1BE1AF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E5C83410-90DD-9CC4-E219-142487253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839E92-D9F1-786A-36A3-7B9F0919E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B759C3A-FB1B-DE48-94AA-6B160E9F0DA3}" type="datetime1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8131555D-6580-666D-5107-5D0F0EBD8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bg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caption</a:t>
            </a:r>
          </a:p>
        </p:txBody>
      </p:sp>
      <p:sp>
        <p:nvSpPr>
          <p:cNvPr id="2" name="Chart Placeholder 33">
            <a:extLst>
              <a:ext uri="{FF2B5EF4-FFF2-40B4-BE49-F238E27FC236}">
                <a16:creationId xmlns:a16="http://schemas.microsoft.com/office/drawing/2014/main" id="{09B296EA-0DA0-10D4-BD35-7E47EFBBE338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6552434" y="1700784"/>
            <a:ext cx="3718251" cy="38204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DCC5B1E-77B0-37AD-B23B-4E11101E2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347B5EF-7B44-2780-B15D-EFF3F93F87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97D93F-858A-1140-9B59-EC2046E3CFAD}" type="datetime1">
              <a:rPr lang="en-US" smtClean="0"/>
              <a:t>3/23/2026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ECF9FBEB-8D87-3D19-CD6E-D559AD81E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insert caption</a:t>
            </a:r>
          </a:p>
        </p:txBody>
      </p:sp>
      <p:sp>
        <p:nvSpPr>
          <p:cNvPr id="13" name="Table Placeholder 5">
            <a:extLst>
              <a:ext uri="{FF2B5EF4-FFF2-40B4-BE49-F238E27FC236}">
                <a16:creationId xmlns:a16="http://schemas.microsoft.com/office/drawing/2014/main" id="{222CCD31-4168-2672-A963-384D58159A40}"/>
              </a:ext>
            </a:extLst>
          </p:cNvPr>
          <p:cNvSpPr>
            <a:spLocks noGrp="1"/>
          </p:cNvSpPr>
          <p:nvPr>
            <p:ph type="tbl" sz="quarter" idx="38"/>
          </p:nvPr>
        </p:nvSpPr>
        <p:spPr>
          <a:xfrm>
            <a:off x="914399" y="1686359"/>
            <a:ext cx="9994392" cy="4120082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15A248C1-7731-BF30-1881-E8FB7B9A8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06A9A7C-10E9-BA2E-E5D4-A507E0796A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14BD33A-3BB1-0340-A24A-C1DDB9743F74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87F08EED-A284-D764-1774-D82B1A5C0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A4945-CB0F-92A1-47DA-16F6B0F87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937AF8-C70E-468C-E46B-9E48A2CEF4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5264E4D-9767-28AC-2399-2A9AA8D332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4BB0F-1ACA-7ED6-B55B-9A30B62F4E3A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3B86C1E1-97C6-297C-638A-F0829C3F8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76E92-D45A-CD5D-254E-D0EB23BABF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4354110A-2741-11F0-7FB6-C62448C87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3BA2B-37BF-D188-AAF6-15FC75171C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2E30B9E-9D9A-B079-BF19-DE9FFEF619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4F0694-6B9A-010B-66ED-E6F67F3B4FBA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098159-DE5E-8A31-B492-57A87AFF1C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8DF539A0-B048-7B37-CB8F-29A8FCAC2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BE2C2160-908A-E707-D532-68ECF336E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2D21C0E-BC6A-3CD6-41F6-840D8DAC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FD3A2D0-326E-0D46-87A8-0E41A82E372A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6C8CD92-1B02-4FC1-AF4F-A361BB980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323363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FF42CE6-1355-9240-0D42-5020BF86F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2D652E1-4291-EBE7-839C-86C39402B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C557321-83FC-AE48-8A68-000F162699B4}" type="datetime1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DCCC8D2F-474E-D4E4-50ED-687ADC5DB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D19CC8-BA3B-A169-AF42-B82B7D1CE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2F444D94-82EA-E3D9-124B-AB4B903B4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F64DA4-AC1F-7747-6F86-ACA3CD866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725BD2C-5527-CD4B-8628-3E5928817122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E0DA469C-3DA1-4FB8-8F7E-EDD0D7302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C09C6D-C594-C8A7-B513-5E1B734789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B05C9174-E5DB-77DA-25CE-B106C06F6B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A82B48DF-0D62-FBD7-859A-B4CB3F765C3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C77025C3-6837-91D8-8C84-01E82953B18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08547A81-3D73-A0A3-5AC5-DE4E82FFFBF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bg1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2DB073-0729-AF0F-481A-15A60C5ADEED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6E0D80-7018-5D61-3234-29132E268078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07F6F5E0-5502-29C6-2186-8BE472DED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4F0AC4A-F810-E81A-9371-F6854EAA2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64F5355-904E-9649-B3D6-D45F6A7D6276}" type="datetime1">
              <a:rPr lang="en-US" smtClean="0"/>
              <a:t>3/23/2026</a:t>
            </a:fld>
            <a:endParaRPr lang="en-US"/>
          </a:p>
        </p:txBody>
      </p:sp>
      <p:sp>
        <p:nvSpPr>
          <p:cNvPr id="16" name="Footer Placeholder 8">
            <a:extLst>
              <a:ext uri="{FF2B5EF4-FFF2-40B4-BE49-F238E27FC236}">
                <a16:creationId xmlns:a16="http://schemas.microsoft.com/office/drawing/2014/main" id="{CBE092C5-05DD-DDFC-69B6-921A123E7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8B7CD3F5-175E-1609-73C2-59E560F48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47E590-A1E2-22AF-0DFD-A8AD243B4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72A0B3C-8082-3043-91FD-F06E133B3609}" type="datetime1">
              <a:rPr lang="en-US" smtClean="0"/>
              <a:t>3/23/2026</a:t>
            </a:fld>
            <a:endParaRPr lang="en-US"/>
          </a:p>
        </p:txBody>
      </p:sp>
      <p:sp>
        <p:nvSpPr>
          <p:cNvPr id="13" name="Footer Placeholder 8">
            <a:extLst>
              <a:ext uri="{FF2B5EF4-FFF2-40B4-BE49-F238E27FC236}">
                <a16:creationId xmlns:a16="http://schemas.microsoft.com/office/drawing/2014/main" id="{9BE05B77-8AB9-5EC4-A4DC-3D319F548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82536FDB-A745-3D4B-9E72-E4EFB3DA237F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60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3749" y="1211914"/>
            <a:ext cx="11040495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rgbClr val="000000"/>
                </a:solidFill>
              </a:defRPr>
            </a:lvl1pPr>
            <a:lvl2pPr>
              <a:defRPr sz="1600" spc="-20" baseline="0">
                <a:solidFill>
                  <a:srgbClr val="000000"/>
                </a:solidFill>
              </a:defRPr>
            </a:lvl2pPr>
            <a:lvl3pPr>
              <a:defRPr spc="-20" baseline="0">
                <a:solidFill>
                  <a:srgbClr val="000000"/>
                </a:solidFill>
              </a:defRPr>
            </a:lvl3pPr>
            <a:lvl4pPr>
              <a:defRPr spc="-20" baseline="0">
                <a:solidFill>
                  <a:srgbClr val="000000"/>
                </a:solidFill>
              </a:defRPr>
            </a:lvl4pPr>
            <a:lvl5pPr>
              <a:defRPr spc="-20"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67232FB-15EA-1643-9842-4C2AA8FD0F5D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54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fld id="{9AD83970-39EF-9A40-9D50-921919239528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74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/>
              <a:t>This is placeholder paragraph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sed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Aenean </a:t>
            </a:r>
            <a:r>
              <a:rPr lang="en-US" err="1"/>
              <a:t>sagittis</a:t>
            </a:r>
            <a:r>
              <a:rPr lang="en-US"/>
              <a:t> ipsum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sed ex </a:t>
            </a:r>
            <a:r>
              <a:rPr lang="en-US" err="1"/>
              <a:t>molestie</a:t>
            </a:r>
            <a:r>
              <a:rPr lang="en-US"/>
              <a:t>, a gravida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Sed diam </a:t>
            </a:r>
            <a:r>
              <a:rPr lang="en-US" err="1"/>
              <a:t>purus</a:t>
            </a:r>
            <a:r>
              <a:rPr lang="en-US"/>
              <a:t>, gravida vel </a:t>
            </a:r>
            <a:r>
              <a:rPr lang="en-US" err="1"/>
              <a:t>lacus</a:t>
            </a:r>
            <a:r>
              <a:rPr lang="en-US"/>
              <a:t> ac, </a:t>
            </a:r>
            <a:r>
              <a:rPr lang="en-US" err="1"/>
              <a:t>condimentum</a:t>
            </a:r>
            <a:r>
              <a:rPr lang="en-US"/>
              <a:t> gravida </a:t>
            </a:r>
            <a:r>
              <a:rPr lang="en-US" err="1"/>
              <a:t>risus</a:t>
            </a:r>
            <a:r>
              <a:rPr lang="en-US"/>
              <a:t>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porta pulvinar.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fld id="{96A8F361-ADC9-B146-85A3-12EECE6FE39C}" type="datetime1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0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is a placeholder headline. Lorem ipsum dolor sit </a:t>
            </a:r>
            <a:r>
              <a:rPr lang="en-US" err="1"/>
              <a:t>amet</a:t>
            </a:r>
            <a:r>
              <a:rPr lang="en-US"/>
              <a:t>, nec cu </a:t>
            </a:r>
            <a:r>
              <a:rPr lang="en-US" err="1"/>
              <a:t>legimus</a:t>
            </a:r>
            <a:r>
              <a:rPr lang="en-US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This is placeholder paragraph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Aenean </a:t>
            </a:r>
            <a:r>
              <a:rPr lang="en-US" err="1"/>
              <a:t>sagittis</a:t>
            </a:r>
            <a:r>
              <a:rPr lang="en-US"/>
              <a:t> ipsum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sed ex </a:t>
            </a:r>
            <a:r>
              <a:rPr lang="en-US" err="1"/>
              <a:t>molestie</a:t>
            </a:r>
            <a:r>
              <a:rPr lang="en-US"/>
              <a:t>, a gravida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Sed diam </a:t>
            </a:r>
            <a:r>
              <a:rPr lang="en-US" err="1"/>
              <a:t>purus</a:t>
            </a:r>
            <a:r>
              <a:rPr lang="en-US"/>
              <a:t>, gravida vel </a:t>
            </a:r>
            <a:r>
              <a:rPr lang="en-US" err="1"/>
              <a:t>lacus</a:t>
            </a:r>
            <a:r>
              <a:rPr lang="en-US"/>
              <a:t> ac, </a:t>
            </a:r>
            <a:r>
              <a:rPr lang="en-US" err="1"/>
              <a:t>condimentum</a:t>
            </a:r>
            <a:r>
              <a:rPr lang="en-US"/>
              <a:t> gravida </a:t>
            </a:r>
            <a:r>
              <a:rPr lang="en-US" err="1"/>
              <a:t>risus</a:t>
            </a:r>
            <a:r>
              <a:rPr lang="en-US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fld id="{173AAD05-B77F-D646-9C15-80CE425910A0}" type="datetime1">
              <a:rPr lang="en-US" smtClean="0"/>
              <a:t>3/23/2026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92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2AFC3B8-B505-2049-B838-6AB77D7A949C}" type="datetime1">
              <a:rPr lang="en-US" smtClean="0"/>
              <a:t>3/23/2026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2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fld id="{289D0A07-E2F3-D948-A266-456AF711A3C7}" type="datetime1">
              <a:rPr lang="en-US" smtClean="0"/>
              <a:t>3/23/2026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449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434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E883AD41-F0AC-594A-9FEC-EA2967E22ED7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63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5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4EC6EC-9C74-93A8-B5B4-9B46EEB5E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/>
              <a:t>This is placeholder paragraph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sed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Aenean </a:t>
            </a:r>
            <a:r>
              <a:rPr lang="en-US" err="1"/>
              <a:t>sagittis</a:t>
            </a:r>
            <a:r>
              <a:rPr lang="en-US"/>
              <a:t> ipsum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sed ex </a:t>
            </a:r>
            <a:r>
              <a:rPr lang="en-US" err="1"/>
              <a:t>molestie</a:t>
            </a:r>
            <a:r>
              <a:rPr lang="en-US"/>
              <a:t>, a gravida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Sed diam </a:t>
            </a:r>
            <a:r>
              <a:rPr lang="en-US" err="1"/>
              <a:t>purus</a:t>
            </a:r>
            <a:r>
              <a:rPr lang="en-US"/>
              <a:t>, gravida vel </a:t>
            </a:r>
            <a:r>
              <a:rPr lang="en-US" err="1"/>
              <a:t>lacus</a:t>
            </a:r>
            <a:r>
              <a:rPr lang="en-US"/>
              <a:t> ac, </a:t>
            </a:r>
            <a:r>
              <a:rPr lang="en-US" err="1"/>
              <a:t>condimentum</a:t>
            </a:r>
            <a:r>
              <a:rPr lang="en-US"/>
              <a:t> gravida </a:t>
            </a:r>
            <a:r>
              <a:rPr lang="en-US" err="1"/>
              <a:t>risus</a:t>
            </a:r>
            <a:r>
              <a:rPr lang="en-US"/>
              <a:t>. Nam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porta pulvinar.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mollis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610DF66-FAB3-C0E4-3513-A015CAE75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AD6FF9-4756-07B3-6F6B-C2A3C909A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8DD44B9-36AC-7842-B2EF-2FB794493AAD}" type="datetime1">
              <a:rPr lang="en-US" smtClean="0"/>
              <a:t>3/23/2026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D152296A-ED43-6FA4-E4E5-2069F68EB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Ineter</a:t>
            </a:r>
            <a:r>
              <a:rPr lang="en-US"/>
              <a:t> nec </a:t>
            </a:r>
            <a:r>
              <a:rPr lang="en-US" err="1"/>
              <a:t>odio</a:t>
            </a:r>
            <a:r>
              <a:rPr lang="en-US"/>
              <a:t>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laoreet</a:t>
            </a:r>
            <a:r>
              <a:rPr lang="en-US"/>
              <a:t> </a:t>
            </a:r>
            <a:r>
              <a:rPr lang="en-US" err="1"/>
              <a:t>purus</a:t>
            </a:r>
            <a:r>
              <a:rPr lang="en-US"/>
              <a:t> et </a:t>
            </a:r>
            <a:r>
              <a:rPr lang="en-US" err="1"/>
              <a:t>enim</a:t>
            </a:r>
            <a:r>
              <a:rPr lang="en-US"/>
              <a:t> auctor, vel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justo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Donec </a:t>
            </a:r>
            <a:r>
              <a:rPr lang="en-US" err="1"/>
              <a:t>eleifend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non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D33B04F-5D43-F748-9BEF-D5C038B77991}" type="datetime1">
              <a:rPr lang="en-US" smtClean="0"/>
              <a:t>3/23/2026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91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31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0F0FC391-7050-F644-A3A3-A6FF6098AF9D}" type="datetime1">
              <a:rPr lang="en-US" smtClean="0"/>
              <a:t>3/23/2026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21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7CD339AD-7025-CC4E-8705-3600855D375A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38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34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824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AFB0BF89-A491-6D43-8423-98DC6BEFD7AF}" type="datetime1">
              <a:rPr lang="en-US" smtClean="0"/>
              <a:t>3/23/2026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99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fld id="{E617349E-1407-C04E-8754-1AC9BDDDF313}" type="datetime1">
              <a:rPr lang="en-US" smtClean="0"/>
              <a:t>3/23/2026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32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</a:t>
            </a:r>
          </a:p>
          <a:p>
            <a:pPr lvl="0"/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040D19C-4966-0A41-B3E7-57A8DF9C8819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19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79FBDF87-C79C-7B46-A6D2-641F3B70B173}" type="datetime1">
              <a:rPr lang="en-US" smtClean="0"/>
              <a:t>3/23/2026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7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A021ECF-83D4-1D2E-1724-60F83C24F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333627" y="2365733"/>
            <a:ext cx="4496423" cy="4492267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This is a placeholder headline. Lorem ipsum dolor sit </a:t>
            </a:r>
            <a:r>
              <a:rPr lang="en-US" err="1"/>
              <a:t>amet</a:t>
            </a:r>
            <a:r>
              <a:rPr lang="en-US"/>
              <a:t>, nec cu </a:t>
            </a:r>
            <a:r>
              <a:rPr lang="en-US" err="1"/>
              <a:t>legimus</a:t>
            </a:r>
            <a:r>
              <a:rPr lang="en-US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This is placeholder paragraph text.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Aenean </a:t>
            </a:r>
            <a:r>
              <a:rPr lang="en-US" err="1"/>
              <a:t>sagittis</a:t>
            </a:r>
            <a:r>
              <a:rPr lang="en-US"/>
              <a:t> ipsum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 sed ex </a:t>
            </a:r>
            <a:r>
              <a:rPr lang="en-US" err="1"/>
              <a:t>molestie</a:t>
            </a:r>
            <a:r>
              <a:rPr lang="en-US"/>
              <a:t>, a gravida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blandit</a:t>
            </a:r>
            <a:r>
              <a:rPr lang="en-US"/>
              <a:t>. Sed diam </a:t>
            </a:r>
            <a:r>
              <a:rPr lang="en-US" err="1"/>
              <a:t>purus</a:t>
            </a:r>
            <a:r>
              <a:rPr lang="en-US"/>
              <a:t>, gravida vel </a:t>
            </a:r>
            <a:r>
              <a:rPr lang="en-US" err="1"/>
              <a:t>lacus</a:t>
            </a:r>
            <a:r>
              <a:rPr lang="en-US"/>
              <a:t> ac, </a:t>
            </a:r>
            <a:r>
              <a:rPr lang="en-US" err="1"/>
              <a:t>condimentum</a:t>
            </a:r>
            <a:r>
              <a:rPr lang="en-US"/>
              <a:t> gravida </a:t>
            </a:r>
            <a:r>
              <a:rPr lang="en-US" err="1"/>
              <a:t>risus</a:t>
            </a:r>
            <a:r>
              <a:rPr lang="en-US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C2F55FF-3B6C-4E9E-6F82-54F5E548C5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A3957BA-FF6E-E788-198D-CB5DEB8DC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FF88736-1255-914D-AF7C-6995AC730F85}" type="datetime1">
              <a:rPr lang="en-US" smtClean="0"/>
              <a:t>3/23/2026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97A49F-0B29-CD45-B0AE-6CB9C0608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F439EB7-34CC-E644-AA79-7E15C5BDF09C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3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62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190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516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220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C19A5026-B52B-C147-B440-9EBB996BA922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514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A788AAE1-B61E-D541-B0EB-77D2B81022F4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272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fld id="{DBE10A3E-5D67-BD4E-AC54-1B7A19DBB21C}" type="datetime1">
              <a:rPr lang="en-US" smtClean="0"/>
              <a:t>3/23/2026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06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Topic 1</a:t>
            </a:r>
          </a:p>
          <a:p>
            <a:pPr lvl="0"/>
            <a:r>
              <a:rPr lang="en-US"/>
              <a:t>Topic 2</a:t>
            </a:r>
          </a:p>
          <a:p>
            <a:pPr lvl="0"/>
            <a:r>
              <a:rPr lang="en-US"/>
              <a:t>Topic 3</a:t>
            </a:r>
          </a:p>
          <a:p>
            <a:pPr lvl="0"/>
            <a:r>
              <a:rPr lang="en-US"/>
              <a:t>Topic 4</a:t>
            </a:r>
          </a:p>
          <a:p>
            <a:pPr lvl="0"/>
            <a:r>
              <a:rPr lang="en-US"/>
              <a:t>Topic 5</a:t>
            </a:r>
          </a:p>
          <a:p>
            <a:pPr lvl="0"/>
            <a:r>
              <a:rPr lang="en-US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fld id="{7DEFCF59-11E7-FF4E-AF72-246FC4293452}" type="datetime1">
              <a:rPr lang="en-US" smtClean="0"/>
              <a:t>3/23/2026</a:t>
            </a:fld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15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5"/>
            <a:ext cx="7552944" cy="4655565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9A85D5F0-258C-8147-D45F-D8D27B7DE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AB6C2E-8DB9-2349-0653-6F3E6FE06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08C2343-E1B4-0D48-BD07-CAD7F1B9CF89}" type="datetime1">
              <a:rPr lang="en-US" smtClean="0"/>
              <a:t>3/23/2026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AEE3D61-5F0C-F595-D2A0-1C53E869C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C98FE87-3227-FE8F-1184-6ED5D7953B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20835" b="4016"/>
          <a:stretch/>
        </p:blipFill>
        <p:spPr>
          <a:xfrm>
            <a:off x="4103005" y="2485601"/>
            <a:ext cx="3502152" cy="437239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06679A6-BAC8-A060-289A-8B694E6B370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C0292E1A-E82E-2CE4-28E9-5EACA8E7AFC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AC32D97-BF84-9A59-46CE-90D976E6C72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AF28F28-6FC4-F01C-421A-E6D167FA844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32EFDE6-F37E-3D2B-AE9C-854BD3156E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95DD8F6-094F-B0E6-5C51-17843B8AA80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79CBFC-43AD-BD87-6E17-81306969D4C1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5BEE91-39F3-5398-68CE-30C64F8DB9E7}"/>
              </a:ext>
            </a:extLst>
          </p:cNvPr>
          <p:cNvSpPr/>
          <p:nvPr userDrawn="1"/>
        </p:nvSpPr>
        <p:spPr>
          <a:xfrm rot="16200000">
            <a:off x="466340" y="210312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D2D88C-E461-EAC6-6DC2-2FD22994E22B}"/>
              </a:ext>
            </a:extLst>
          </p:cNvPr>
          <p:cNvSpPr/>
          <p:nvPr userDrawn="1"/>
        </p:nvSpPr>
        <p:spPr>
          <a:xfrm rot="16200000">
            <a:off x="462608" y="359003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B7AFB5-C1D5-D858-C1E6-5060537DB0CA}"/>
              </a:ext>
            </a:extLst>
          </p:cNvPr>
          <p:cNvSpPr/>
          <p:nvPr userDrawn="1"/>
        </p:nvSpPr>
        <p:spPr>
          <a:xfrm rot="16200000">
            <a:off x="462608" y="506990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9">
            <a:extLst>
              <a:ext uri="{FF2B5EF4-FFF2-40B4-BE49-F238E27FC236}">
                <a16:creationId xmlns:a16="http://schemas.microsoft.com/office/drawing/2014/main" id="{C74C5BEF-9333-0CD6-36C0-7E467A10D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62445DC-3C61-6151-F20C-741219E2AC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AFC7E4B-2190-B848-9AA8-34C1BC88F725}" type="datetime1">
              <a:rPr lang="en-US" smtClean="0"/>
              <a:t>3/23/2026</a:t>
            </a:fld>
            <a:endParaRPr lang="en-US"/>
          </a:p>
        </p:txBody>
      </p:sp>
      <p:sp>
        <p:nvSpPr>
          <p:cNvPr id="23" name="Footer Placeholder 8">
            <a:extLst>
              <a:ext uri="{FF2B5EF4-FFF2-40B4-BE49-F238E27FC236}">
                <a16:creationId xmlns:a16="http://schemas.microsoft.com/office/drawing/2014/main" id="{1269370E-F9ED-DC43-97DC-4A51823BF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53DA89-7369-92B5-2E58-2365B95C95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13429" b="4016"/>
          <a:stretch/>
        </p:blipFill>
        <p:spPr>
          <a:xfrm>
            <a:off x="8362184" y="2485601"/>
            <a:ext cx="3829816" cy="4372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B531AAB-D505-D36C-8B1B-D0CE8C39AE6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F91DDC9-3C77-AE25-AD6A-5CAA1B0B758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DFB0FD2-7BC2-96B5-E908-9E793D7A21C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28DC68C-729B-0E68-E41F-3D8EF8C410B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DBBEB291-C072-DC62-9871-B1C2625A177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B4F7E851-3834-9022-BCE4-1B17A0BC0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051914-5431-8978-7220-5657A27CE66F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2317FB-047B-A3D6-D556-CCDC6B45B460}"/>
              </a:ext>
            </a:extLst>
          </p:cNvPr>
          <p:cNvSpPr/>
          <p:nvPr userDrawn="1"/>
        </p:nvSpPr>
        <p:spPr>
          <a:xfrm rot="16200000">
            <a:off x="4718304" y="2103120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49E0E0-0607-9811-60D3-C2F277CD8708}"/>
              </a:ext>
            </a:extLst>
          </p:cNvPr>
          <p:cNvSpPr/>
          <p:nvPr userDrawn="1"/>
        </p:nvSpPr>
        <p:spPr>
          <a:xfrm rot="16200000">
            <a:off x="4714572" y="359003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D66A62-A6CC-2FED-7DED-014492C8BCFC}"/>
              </a:ext>
            </a:extLst>
          </p:cNvPr>
          <p:cNvSpPr/>
          <p:nvPr userDrawn="1"/>
        </p:nvSpPr>
        <p:spPr>
          <a:xfrm rot="16200000">
            <a:off x="4714572" y="5069907"/>
            <a:ext cx="896112" cy="27432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A4B237-933A-4487-171C-DA6B739E6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gradFill>
          <a:gsLst>
            <a:gs pos="0">
              <a:srgbClr val="000000"/>
            </a:gs>
            <a:gs pos="100000">
              <a:schemeClr val="tx1">
                <a:lumMod val="6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C9EE9D-52D9-F737-DF6B-0633F4E72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413" r="21412" b="4016"/>
          <a:stretch/>
        </p:blipFill>
        <p:spPr>
          <a:xfrm>
            <a:off x="4103005" y="2485601"/>
            <a:ext cx="3476609" cy="4372399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  <a:lvl2pPr>
              <a:defRPr sz="1600" spc="-20" baseline="0">
                <a:solidFill>
                  <a:schemeClr val="bg1"/>
                </a:solidFill>
              </a:defRPr>
            </a:lvl2pPr>
            <a:lvl3pPr>
              <a:defRPr spc="-20" baseline="0">
                <a:solidFill>
                  <a:schemeClr val="bg1"/>
                </a:solidFill>
              </a:defRPr>
            </a:lvl3pPr>
            <a:lvl4pPr>
              <a:defRPr spc="-20" baseline="0">
                <a:solidFill>
                  <a:schemeClr val="bg1"/>
                </a:solidFill>
              </a:defRPr>
            </a:lvl4pPr>
            <a:lvl5pPr>
              <a:defRPr spc="-2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optional caption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3A57D5B-627C-A3B7-CE71-F9BB4D100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D842A0C-13A4-B485-9D76-5DAD01862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C6C06B5-31EF-444F-BBAD-4FC766D61D4D}" type="datetime1">
              <a:rPr lang="en-US" smtClean="0"/>
              <a:t>3/23/2026</a:t>
            </a:fld>
            <a:endParaRPr lang="en-US"/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8975CF8A-382F-B3C3-6FFD-196B06638A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84423-9B7E-894D-17E8-5799F1AEF4A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4DC08A2D-B83C-9B6B-B025-72627A101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ECD5C3E-642F-9ECD-744C-3AF39C228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47ED400-588C-994B-99A6-A396B9056074}" type="datetime1">
              <a:rPr lang="en-US" smtClean="0"/>
              <a:t>3/23/2026</a:t>
            </a:fld>
            <a:endParaRPr lang="en-US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A0491F4-78A4-B342-88A9-77B17DB06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>
                <a:lumMod val="70000"/>
              </a:schemeClr>
            </a:gs>
          </a:gsLst>
          <a:lin ang="21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949CC-7B85-CB31-09E1-C309264B4AD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535F4BA7-C6E2-46F5-BD0F-9518B8946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523084C-30A7-EACB-FA5C-1D4DE174C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bg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1AB8A19-3EA8-B748-9323-45CDE5CC99F9}" type="datetime1">
              <a:rPr lang="en-US" smtClean="0"/>
              <a:t>3/23/2026</a:t>
            </a:fld>
            <a:endParaRPr lang="en-US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2B73A0A4-105D-2C74-03DC-A19009872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0" r:id="rId3"/>
    <p:sldLayoutId id="2147483974" r:id="rId4"/>
    <p:sldLayoutId id="2147483971" r:id="rId5"/>
    <p:sldLayoutId id="2147483972" r:id="rId6"/>
    <p:sldLayoutId id="2147483973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bg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2696730-93A2-1C40-A288-6C0ADF526623}" type="datetime1">
              <a:rPr lang="en-US" smtClean="0"/>
              <a:t>3/23/2026</a:t>
            </a:fld>
            <a:endParaRPr lang="en-US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50015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C968A07-0B94-C142-9CC9-B25991A27E9B}" type="datetime1">
              <a:rPr lang="en-US" smtClean="0"/>
              <a:t>3/23/2026</a:t>
            </a:fld>
            <a:endParaRPr lang="en-US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Name | Presentation Title or Meeting Title</a:t>
            </a:r>
          </a:p>
        </p:txBody>
      </p:sp>
    </p:spTree>
    <p:extLst>
      <p:ext uri="{BB962C8B-B14F-4D97-AF65-F5344CB8AC3E}">
        <p14:creationId xmlns:p14="http://schemas.microsoft.com/office/powerpoint/2010/main" val="288541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7" Type="http://schemas.openxmlformats.org/officeDocument/2006/relationships/image" Target="../media/image67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/>
          <a:lstStyle/>
          <a:p>
            <a:r>
              <a:rPr lang="en-US"/>
              <a:t>Solenoids for the Muon Collider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/>
              <a:t>K. Badgley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/>
              <a:t>March 23, 2026</a:t>
            </a:r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43480E-EE9C-862A-20EE-5F08006A6C10}"/>
              </a:ext>
            </a:extLst>
          </p:cNvPr>
          <p:cNvGrpSpPr/>
          <p:nvPr/>
        </p:nvGrpSpPr>
        <p:grpSpPr>
          <a:xfrm>
            <a:off x="451802" y="1167941"/>
            <a:ext cx="9508211" cy="5880434"/>
            <a:chOff x="-343760" y="1215509"/>
            <a:chExt cx="9100457" cy="55361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734A85B-743F-D37A-68E4-7C37E590226F}"/>
                </a:ext>
              </a:extLst>
            </p:cNvPr>
            <p:cNvGrpSpPr/>
            <p:nvPr/>
          </p:nvGrpSpPr>
          <p:grpSpPr>
            <a:xfrm>
              <a:off x="-343760" y="1261554"/>
              <a:ext cx="9100457" cy="5490099"/>
              <a:chOff x="251870" y="796698"/>
              <a:chExt cx="8771669" cy="4974425"/>
            </a:xfrm>
          </p:grpSpPr>
          <p:graphicFrame>
            <p:nvGraphicFramePr>
              <p:cNvPr id="15" name="Chart 14">
                <a:extLst>
                  <a:ext uri="{FF2B5EF4-FFF2-40B4-BE49-F238E27FC236}">
                    <a16:creationId xmlns:a16="http://schemas.microsoft.com/office/drawing/2014/main" id="{C2CE29D6-CAA1-CAD1-1166-663B61EAA49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38098806"/>
                  </p:ext>
                </p:extLst>
              </p:nvPr>
            </p:nvGraphicFramePr>
            <p:xfrm>
              <a:off x="251870" y="796698"/>
              <a:ext cx="8771669" cy="497442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2F869C-C623-5466-71CE-34A2EE4E3341}"/>
                  </a:ext>
                </a:extLst>
              </p:cNvPr>
              <p:cNvSpPr txBox="1"/>
              <p:nvPr/>
            </p:nvSpPr>
            <p:spPr>
              <a:xfrm rot="1361080">
                <a:off x="1850327" y="2742326"/>
                <a:ext cx="1610848" cy="3346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Calibri" panose="020F0502020204030204"/>
                  </a:rPr>
                  <a:t>State-of-the-Art</a:t>
                </a:r>
              </a:p>
            </p:txBody>
          </p:sp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5C7D5410-1A78-A65D-FE2D-B422CBFDF9DA}"/>
                  </a:ext>
                </a:extLst>
              </p:cNvPr>
              <p:cNvSpPr txBox="1"/>
              <p:nvPr/>
            </p:nvSpPr>
            <p:spPr>
              <a:xfrm>
                <a:off x="1240942" y="1472177"/>
                <a:ext cx="1096430" cy="272588"/>
              </a:xfrm>
              <a:prstGeom prst="rect">
                <a:avLst/>
              </a:prstGeom>
            </p:spPr>
            <p:txBody>
              <a:bodyPr wrap="non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MagLab</a:t>
                </a: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40 T</a:t>
                </a:r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A64418F-146F-6CAB-432C-38445EF4251C}"/>
                  </a:ext>
                </a:extLst>
              </p:cNvPr>
              <p:cNvSpPr/>
              <p:nvPr/>
            </p:nvSpPr>
            <p:spPr>
              <a:xfrm>
                <a:off x="1583471" y="1951756"/>
                <a:ext cx="6614284" cy="1940341"/>
              </a:xfrm>
              <a:custGeom>
                <a:avLst/>
                <a:gdLst>
                  <a:gd name="connsiteX0" fmla="*/ 0 w 6289964"/>
                  <a:gd name="connsiteY0" fmla="*/ 0 h 2299854"/>
                  <a:gd name="connsiteX1" fmla="*/ 83128 w 6289964"/>
                  <a:gd name="connsiteY1" fmla="*/ 288174 h 2299854"/>
                  <a:gd name="connsiteX2" fmla="*/ 171797 w 6289964"/>
                  <a:gd name="connsiteY2" fmla="*/ 615142 h 2299854"/>
                  <a:gd name="connsiteX3" fmla="*/ 282633 w 6289964"/>
                  <a:gd name="connsiteY3" fmla="*/ 991985 h 2299854"/>
                  <a:gd name="connsiteX4" fmla="*/ 598517 w 6289964"/>
                  <a:gd name="connsiteY4" fmla="*/ 1379913 h 2299854"/>
                  <a:gd name="connsiteX5" fmla="*/ 814648 w 6289964"/>
                  <a:gd name="connsiteY5" fmla="*/ 1529542 h 2299854"/>
                  <a:gd name="connsiteX6" fmla="*/ 1069571 w 6289964"/>
                  <a:gd name="connsiteY6" fmla="*/ 1645920 h 2299854"/>
                  <a:gd name="connsiteX7" fmla="*/ 1856509 w 6289964"/>
                  <a:gd name="connsiteY7" fmla="*/ 1873134 h 2299854"/>
                  <a:gd name="connsiteX8" fmla="*/ 2970415 w 6289964"/>
                  <a:gd name="connsiteY8" fmla="*/ 1995054 h 2299854"/>
                  <a:gd name="connsiteX9" fmla="*/ 4339244 w 6289964"/>
                  <a:gd name="connsiteY9" fmla="*/ 2094807 h 2299854"/>
                  <a:gd name="connsiteX10" fmla="*/ 6289964 w 6289964"/>
                  <a:gd name="connsiteY10" fmla="*/ 2299854 h 2299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89964" h="2299854">
                    <a:moveTo>
                      <a:pt x="0" y="0"/>
                    </a:moveTo>
                    <a:cubicBezTo>
                      <a:pt x="26786" y="92825"/>
                      <a:pt x="54495" y="185650"/>
                      <a:pt x="83128" y="288174"/>
                    </a:cubicBezTo>
                    <a:cubicBezTo>
                      <a:pt x="111761" y="390698"/>
                      <a:pt x="138546" y="497840"/>
                      <a:pt x="171797" y="615142"/>
                    </a:cubicBezTo>
                    <a:cubicBezTo>
                      <a:pt x="205048" y="732444"/>
                      <a:pt x="211513" y="864523"/>
                      <a:pt x="282633" y="991985"/>
                    </a:cubicBezTo>
                    <a:cubicBezTo>
                      <a:pt x="353753" y="1119447"/>
                      <a:pt x="509848" y="1290320"/>
                      <a:pt x="598517" y="1379913"/>
                    </a:cubicBezTo>
                    <a:cubicBezTo>
                      <a:pt x="687186" y="1469506"/>
                      <a:pt x="736139" y="1485208"/>
                      <a:pt x="814648" y="1529542"/>
                    </a:cubicBezTo>
                    <a:cubicBezTo>
                      <a:pt x="893157" y="1573877"/>
                      <a:pt x="895928" y="1588655"/>
                      <a:pt x="1069571" y="1645920"/>
                    </a:cubicBezTo>
                    <a:cubicBezTo>
                      <a:pt x="1243215" y="1703185"/>
                      <a:pt x="1539702" y="1814945"/>
                      <a:pt x="1856509" y="1873134"/>
                    </a:cubicBezTo>
                    <a:cubicBezTo>
                      <a:pt x="2173316" y="1931323"/>
                      <a:pt x="2556626" y="1958109"/>
                      <a:pt x="2970415" y="1995054"/>
                    </a:cubicBezTo>
                    <a:cubicBezTo>
                      <a:pt x="3384204" y="2032000"/>
                      <a:pt x="3785986" y="2044007"/>
                      <a:pt x="4339244" y="2094807"/>
                    </a:cubicBezTo>
                    <a:cubicBezTo>
                      <a:pt x="4892502" y="2145607"/>
                      <a:pt x="5591233" y="2222730"/>
                      <a:pt x="6289964" y="229985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4F81BD">
                    <a:shade val="50000"/>
                  </a:srgbClr>
                </a:solidFill>
                <a:prstDash val="lg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6CEB1E7-7ECF-55D9-0140-A82CDE2AB7F5}"/>
                  </a:ext>
                </a:extLst>
              </p:cNvPr>
              <p:cNvCxnSpPr>
                <a:cxnSpLocks/>
                <a:stCxn id="29" idx="3"/>
              </p:cNvCxnSpPr>
              <p:nvPr/>
            </p:nvCxnSpPr>
            <p:spPr>
              <a:xfrm>
                <a:off x="1716844" y="3334926"/>
                <a:ext cx="5240503" cy="1058519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lgDash"/>
              </a:ln>
              <a:effectLst/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72BF08-E1EC-BAC5-7B9E-E3AD02E3ECE1}"/>
                  </a:ext>
                </a:extLst>
              </p:cNvPr>
              <p:cNvSpPr txBox="1"/>
              <p:nvPr/>
            </p:nvSpPr>
            <p:spPr>
              <a:xfrm rot="606499">
                <a:off x="2512380" y="3689286"/>
                <a:ext cx="1258011" cy="278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</a:rPr>
                  <a:t>MC 6D Cooling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98A76F8-26FE-9664-FD03-8C4312F12499}"/>
                  </a:ext>
                </a:extLst>
              </p:cNvPr>
              <p:cNvSpPr txBox="1"/>
              <p:nvPr/>
            </p:nvSpPr>
            <p:spPr>
              <a:xfrm>
                <a:off x="5897645" y="2734901"/>
                <a:ext cx="1624879" cy="474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</a:rPr>
                  <a:t>MC Target, decay, &amp; capture 20 K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D2CEB55-5A0B-BBB7-6E34-65FEB64CCB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95749" y="3101165"/>
                <a:ext cx="0" cy="127038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lgDash"/>
              </a:ln>
              <a:effectLst/>
            </p:spPr>
          </p:cxnSp>
        </p:grpSp>
        <p:sp>
          <p:nvSpPr>
            <p:cNvPr id="25" name="Star: 5 Points 24">
              <a:extLst>
                <a:ext uri="{FF2B5EF4-FFF2-40B4-BE49-F238E27FC236}">
                  <a16:creationId xmlns:a16="http://schemas.microsoft.com/office/drawing/2014/main" id="{64AA16A7-70CB-02A1-7B97-17DF6E3FE11E}"/>
                </a:ext>
              </a:extLst>
            </p:cNvPr>
            <p:cNvSpPr/>
            <p:nvPr/>
          </p:nvSpPr>
          <p:spPr>
            <a:xfrm>
              <a:off x="5339340" y="5202886"/>
              <a:ext cx="137160" cy="13570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B10A44FE-6E1D-DFEA-8767-415C838DB8E6}"/>
                </a:ext>
              </a:extLst>
            </p:cNvPr>
            <p:cNvSpPr/>
            <p:nvPr/>
          </p:nvSpPr>
          <p:spPr>
            <a:xfrm>
              <a:off x="1068289" y="1882133"/>
              <a:ext cx="137160" cy="13570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AAD6CD-8037-DC2F-CED7-3FB1132AE632}"/>
                </a:ext>
              </a:extLst>
            </p:cNvPr>
            <p:cNvSpPr txBox="1"/>
            <p:nvPr/>
          </p:nvSpPr>
          <p:spPr>
            <a:xfrm>
              <a:off x="388908" y="1583650"/>
              <a:ext cx="14959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US" sz="1400">
                  <a:solidFill>
                    <a:srgbClr val="FF0000"/>
                  </a:solidFill>
                  <a:latin typeface="Franklin Gothic Book"/>
                </a:rPr>
                <a:t>MC Final Cooling </a:t>
              </a:r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927BE11A-0348-83B2-D8D3-11A372C3FC6C}"/>
                </a:ext>
              </a:extLst>
            </p:cNvPr>
            <p:cNvSpPr/>
            <p:nvPr/>
          </p:nvSpPr>
          <p:spPr>
            <a:xfrm>
              <a:off x="5323618" y="3662042"/>
              <a:ext cx="137160" cy="13570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A21CACCD-68DD-5EC1-AA78-1D486BC09090}"/>
                </a:ext>
              </a:extLst>
            </p:cNvPr>
            <p:cNvSpPr/>
            <p:nvPr/>
          </p:nvSpPr>
          <p:spPr>
            <a:xfrm>
              <a:off x="1065161" y="3927198"/>
              <a:ext cx="137160" cy="13570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A9335EA9-343D-F716-2A18-D7F8082409FB}"/>
                </a:ext>
              </a:extLst>
            </p:cNvPr>
            <p:cNvSpPr/>
            <p:nvPr/>
          </p:nvSpPr>
          <p:spPr>
            <a:xfrm>
              <a:off x="6578304" y="5163301"/>
              <a:ext cx="137160" cy="13570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AA0925-71E3-21E9-A6C6-FC0043206EB7}"/>
                </a:ext>
              </a:extLst>
            </p:cNvPr>
            <p:cNvSpPr txBox="1"/>
            <p:nvPr/>
          </p:nvSpPr>
          <p:spPr>
            <a:xfrm>
              <a:off x="2273986" y="1215509"/>
              <a:ext cx="6373586" cy="347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/>
              <a:r>
                <a:rPr lang="en-US" b="1">
                  <a:solidFill>
                    <a:prstClr val="black"/>
                  </a:solidFill>
                  <a:latin typeface="Franklin Gothic Book"/>
                </a:rPr>
                <a:t>Field vs Bore of Superconducting Solenoids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100E110-21D7-12B0-6C82-8B638C2E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Beyond State-of-the-Art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A6842-F398-F63A-CACB-4E27B11F464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46E4A-5E90-84B5-8447-800E8209A646}"/>
              </a:ext>
            </a:extLst>
          </p:cNvPr>
          <p:cNvSpPr txBox="1"/>
          <p:nvPr/>
        </p:nvSpPr>
        <p:spPr>
          <a:xfrm>
            <a:off x="5785200" y="2374202"/>
            <a:ext cx="40842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LTS = Low Temperature Superconductors (NbTi, Nb</a:t>
            </a:r>
            <a:r>
              <a:rPr lang="en-US" sz="1000" baseline="-25000">
                <a:solidFill>
                  <a:srgbClr val="000000"/>
                </a:solidFill>
                <a:latin typeface="Calibri" panose="020F0502020204030204"/>
              </a:rPr>
              <a:t>3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Sn)</a:t>
            </a:r>
          </a:p>
          <a:p>
            <a:pPr algn="ctr" defTabSz="685800">
              <a:defRPr/>
            </a:pP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HTS = High Temperature Superconductors (</a:t>
            </a:r>
            <a:r>
              <a:rPr lang="en-US" sz="1000" err="1">
                <a:solidFill>
                  <a:srgbClr val="000000"/>
                </a:solidFill>
                <a:latin typeface="Calibri" panose="020F0502020204030204"/>
              </a:rPr>
              <a:t>REBCo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, Bi-2223, Bi-2212)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2FB0DD-8833-9A4C-88E8-4EBE508650B5}"/>
              </a:ext>
            </a:extLst>
          </p:cNvPr>
          <p:cNvSpPr txBox="1"/>
          <p:nvPr/>
        </p:nvSpPr>
        <p:spPr>
          <a:xfrm>
            <a:off x="0" y="6447790"/>
            <a:ext cx="4736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>
                <a:solidFill>
                  <a:srgbClr val="FF0000"/>
                </a:solidFill>
                <a:latin typeface="Franklin Gothic Book"/>
              </a:rPr>
              <a:t>Plot from Mark Bird with minor modifications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7F244FC-0068-B60F-8FD1-0E6633D014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081" b="48907"/>
          <a:stretch>
            <a:fillRect/>
          </a:stretch>
        </p:blipFill>
        <p:spPr>
          <a:xfrm>
            <a:off x="6401093" y="78257"/>
            <a:ext cx="5428957" cy="10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53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71EC3F-0BD2-451E-F374-9E129CF88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B8F4E0-8495-1A91-1C2A-B678397E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FA2A7-7D04-1EDF-F059-44F3E47C963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E50CBF-45BA-EE4B-0B02-210FDFD98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209" y="249983"/>
            <a:ext cx="9122663" cy="65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4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C507B89-5E54-429A-C4B9-7DC440FD32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17"/>
          <a:stretch>
            <a:fillRect/>
          </a:stretch>
        </p:blipFill>
        <p:spPr>
          <a:xfrm>
            <a:off x="6183764" y="3035379"/>
            <a:ext cx="3868201" cy="297623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AB8771-B966-EE96-6F05-383E4C5255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606" y="990456"/>
            <a:ext cx="5952406" cy="5365894"/>
          </a:xfrm>
        </p:spPr>
        <p:txBody>
          <a:bodyPr/>
          <a:lstStyle/>
          <a:p>
            <a:r>
              <a:rPr lang="en-US" sz="2400"/>
              <a:t>Rare-earth Barium Copper Oxide</a:t>
            </a:r>
          </a:p>
          <a:p>
            <a:pPr lvl="1"/>
            <a:r>
              <a:rPr lang="en-US" sz="1800"/>
              <a:t>yttrium, lanthanum, samarium, neodymium, gadolinium and europium </a:t>
            </a:r>
          </a:p>
          <a:p>
            <a:r>
              <a:rPr lang="en-US" sz="2400"/>
              <a:t>Fabrication</a:t>
            </a:r>
          </a:p>
          <a:p>
            <a:pPr lvl="1"/>
            <a:r>
              <a:rPr lang="en-US" sz="1800"/>
              <a:t>Physical vapor deposition- pulsed laser, sputtering, molecular beam epitaxy,…  </a:t>
            </a:r>
          </a:p>
          <a:p>
            <a:pPr lvl="1"/>
            <a:r>
              <a:rPr lang="en-US" sz="1800"/>
              <a:t>Chemical vapor deposition- Metal-organic chemical vapor deposition, plasma enhanced</a:t>
            </a:r>
          </a:p>
          <a:p>
            <a:pPr lvl="1"/>
            <a:r>
              <a:rPr lang="en-US" sz="1800"/>
              <a:t>Atomic layer deposition</a:t>
            </a:r>
          </a:p>
          <a:p>
            <a:r>
              <a:rPr lang="en-US" sz="2400"/>
              <a:t>a-b plane of crystal structure ~ along plane of tape</a:t>
            </a:r>
          </a:p>
          <a:p>
            <a:r>
              <a:rPr lang="en-US" sz="2400"/>
              <a:t>Critical current density is highly anisotropic, depends on B field orientation to crystal structure</a:t>
            </a:r>
          </a:p>
          <a:p>
            <a:pPr lvl="1"/>
            <a:r>
              <a:rPr lang="en-US" sz="2000"/>
              <a:t>Design winding to minimize perpendicular field?</a:t>
            </a:r>
          </a:p>
          <a:p>
            <a:pPr lvl="1"/>
            <a:endParaRPr lang="en-US" sz="1800"/>
          </a:p>
          <a:p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2EE0CD-9897-3032-C0B8-AC8726C21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REBCO-Structure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58551-C195-E3EA-F92C-25E11E83010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1C0B03-250A-3CF6-2C20-37CFD1876A4E}"/>
              </a:ext>
            </a:extLst>
          </p:cNvPr>
          <p:cNvGrpSpPr/>
          <p:nvPr/>
        </p:nvGrpSpPr>
        <p:grpSpPr>
          <a:xfrm>
            <a:off x="6043718" y="-2613"/>
            <a:ext cx="5786332" cy="3037992"/>
            <a:chOff x="6906417" y="0"/>
            <a:chExt cx="4805363" cy="22882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10E1525-E3BB-18B8-6472-567DCF8A8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6417" y="135589"/>
              <a:ext cx="4805363" cy="21526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351027-2EE1-81D6-2FFA-8964B6AB2B13}"/>
                </a:ext>
              </a:extLst>
            </p:cNvPr>
            <p:cNvSpPr txBox="1"/>
            <p:nvPr/>
          </p:nvSpPr>
          <p:spPr>
            <a:xfrm>
              <a:off x="9395300" y="0"/>
              <a:ext cx="221894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/>
                <a:t>www.superpower-inc.com</a:t>
              </a:r>
            </a:p>
          </p:txBody>
        </p:sp>
      </p:grpSp>
      <p:pic>
        <p:nvPicPr>
          <p:cNvPr id="1026" name="Picture 2" descr="Rare-earth barium copper oxide - Wikipedia">
            <a:extLst>
              <a:ext uri="{FF2B5EF4-FFF2-40B4-BE49-F238E27FC236}">
                <a16:creationId xmlns:a16="http://schemas.microsoft.com/office/drawing/2014/main" id="{423B8F70-E363-999A-A3B2-BC43F40FE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466" y="3035379"/>
            <a:ext cx="1357860" cy="26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4F666E0-ED3C-F59C-3434-622775AFFBED}"/>
              </a:ext>
            </a:extLst>
          </p:cNvPr>
          <p:cNvGrpSpPr/>
          <p:nvPr/>
        </p:nvGrpSpPr>
        <p:grpSpPr>
          <a:xfrm>
            <a:off x="10380410" y="5287558"/>
            <a:ext cx="1137048" cy="1570442"/>
            <a:chOff x="10264886" y="4935670"/>
            <a:chExt cx="1137048" cy="157044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C249E31-2E3C-E527-9807-64DAFA819D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85705" y="5504688"/>
              <a:ext cx="12191" cy="56692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BC69F9E-97D8-4F03-2011-28BF7C8B87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97896" y="5804916"/>
              <a:ext cx="362815" cy="26670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5EEF4F3-A19B-BB82-E8F5-C5D7083DC505}"/>
                </a:ext>
              </a:extLst>
            </p:cNvPr>
            <p:cNvCxnSpPr>
              <a:cxnSpLocks/>
            </p:cNvCxnSpPr>
            <p:nvPr/>
          </p:nvCxnSpPr>
          <p:spPr>
            <a:xfrm>
              <a:off x="10610088" y="6071616"/>
              <a:ext cx="484018" cy="11303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16F56A-A0C1-7570-CF31-A87D6A60082F}"/>
                </a:ext>
              </a:extLst>
            </p:cNvPr>
            <p:cNvSpPr txBox="1"/>
            <p:nvPr/>
          </p:nvSpPr>
          <p:spPr>
            <a:xfrm>
              <a:off x="10937042" y="5659726"/>
              <a:ext cx="464892" cy="846386"/>
            </a:xfrm>
            <a:prstGeom prst="rect">
              <a:avLst/>
            </a:prstGeom>
            <a:noFill/>
          </p:spPr>
          <p:txBody>
            <a:bodyPr wrap="square" lIns="365760" tIns="274320" rIns="365760" bIns="274320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5DE595-CEFB-B746-9995-52A0E49EF3EC}"/>
                </a:ext>
              </a:extLst>
            </p:cNvPr>
            <p:cNvSpPr txBox="1"/>
            <p:nvPr/>
          </p:nvSpPr>
          <p:spPr>
            <a:xfrm>
              <a:off x="10741969" y="5266839"/>
              <a:ext cx="464892" cy="846386"/>
            </a:xfrm>
            <a:prstGeom prst="rect">
              <a:avLst/>
            </a:prstGeom>
            <a:noFill/>
          </p:spPr>
          <p:txBody>
            <a:bodyPr wrap="square" lIns="365760" tIns="274320" rIns="365760" bIns="274320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CB3E7E-82C0-A73A-45CE-6D24A08D5F2C}"/>
                </a:ext>
              </a:extLst>
            </p:cNvPr>
            <p:cNvSpPr txBox="1"/>
            <p:nvPr/>
          </p:nvSpPr>
          <p:spPr>
            <a:xfrm>
              <a:off x="10264886" y="4935670"/>
              <a:ext cx="464892" cy="846386"/>
            </a:xfrm>
            <a:prstGeom prst="rect">
              <a:avLst/>
            </a:prstGeom>
            <a:noFill/>
          </p:spPr>
          <p:txBody>
            <a:bodyPr wrap="square" lIns="365760" tIns="274320" rIns="365760" bIns="274320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>
                  <a:solidFill>
                    <a:schemeClr val="tx1">
                      <a:lumMod val="50000"/>
                    </a:schemeClr>
                  </a:solidFill>
                  <a:latin typeface="Helvetica" pitchFamily="2" charset="0"/>
                </a:rPr>
                <a:t>c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8D4C284-0475-3A1A-E969-95E2CF02BC75}"/>
              </a:ext>
            </a:extLst>
          </p:cNvPr>
          <p:cNvSpPr txBox="1"/>
          <p:nvPr/>
        </p:nvSpPr>
        <p:spPr>
          <a:xfrm>
            <a:off x="6937584" y="6011614"/>
            <a:ext cx="3196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0" i="0">
                <a:solidFill>
                  <a:srgbClr val="333333"/>
                </a:solidFill>
                <a:effectLst/>
                <a:latin typeface="+mj-lt"/>
              </a:rPr>
              <a:t>J </a:t>
            </a:r>
            <a:r>
              <a:rPr lang="fr-FR" sz="1400" b="0" i="0" err="1">
                <a:solidFill>
                  <a:srgbClr val="333333"/>
                </a:solidFill>
                <a:effectLst/>
                <a:latin typeface="+mj-lt"/>
              </a:rPr>
              <a:t>Jaroszynski</a:t>
            </a:r>
            <a:r>
              <a:rPr lang="fr-FR" sz="1400" b="0" i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fr-FR" sz="1400" b="0" i="1">
                <a:solidFill>
                  <a:srgbClr val="333333"/>
                </a:solidFill>
                <a:effectLst/>
                <a:latin typeface="+mj-lt"/>
              </a:rPr>
              <a:t>et al</a:t>
            </a:r>
            <a:r>
              <a:rPr lang="fr-FR" sz="1400" b="0" i="0">
                <a:solidFill>
                  <a:srgbClr val="333333"/>
                </a:solidFill>
                <a:effectLst/>
                <a:latin typeface="+mj-lt"/>
              </a:rPr>
              <a:t> 2022 </a:t>
            </a:r>
            <a:r>
              <a:rPr lang="fr-FR" sz="1400" b="0" i="1" err="1">
                <a:solidFill>
                  <a:srgbClr val="333333"/>
                </a:solidFill>
                <a:effectLst/>
                <a:latin typeface="+mj-lt"/>
              </a:rPr>
              <a:t>Supercond</a:t>
            </a:r>
            <a:r>
              <a:rPr lang="fr-FR" sz="1400" b="0" i="1">
                <a:solidFill>
                  <a:srgbClr val="333333"/>
                </a:solidFill>
                <a:effectLst/>
                <a:latin typeface="+mj-lt"/>
              </a:rPr>
              <a:t>. </a:t>
            </a:r>
            <a:r>
              <a:rPr lang="fr-FR" sz="1400" b="0" i="1" err="1">
                <a:solidFill>
                  <a:srgbClr val="333333"/>
                </a:solidFill>
                <a:effectLst/>
                <a:latin typeface="+mj-lt"/>
              </a:rPr>
              <a:t>Sci</a:t>
            </a:r>
            <a:r>
              <a:rPr lang="fr-FR" sz="1400" b="0" i="1">
                <a:solidFill>
                  <a:srgbClr val="333333"/>
                </a:solidFill>
                <a:effectLst/>
                <a:latin typeface="+mj-lt"/>
              </a:rPr>
              <a:t>. </a:t>
            </a:r>
            <a:r>
              <a:rPr lang="fr-FR" sz="1400" b="0" i="1" err="1">
                <a:solidFill>
                  <a:srgbClr val="333333"/>
                </a:solidFill>
                <a:effectLst/>
                <a:latin typeface="+mj-lt"/>
              </a:rPr>
              <a:t>Technol</a:t>
            </a:r>
            <a:r>
              <a:rPr lang="fr-FR" sz="1400" b="0" i="1">
                <a:solidFill>
                  <a:srgbClr val="333333"/>
                </a:solidFill>
                <a:effectLst/>
                <a:latin typeface="+mj-lt"/>
              </a:rPr>
              <a:t>.</a:t>
            </a:r>
            <a:r>
              <a:rPr lang="fr-FR" sz="1400" b="0" i="0">
                <a:solidFill>
                  <a:srgbClr val="333333"/>
                </a:solidFill>
                <a:effectLst/>
                <a:latin typeface="+mj-lt"/>
              </a:rPr>
              <a:t> </a:t>
            </a:r>
            <a:r>
              <a:rPr lang="fr-FR" sz="1400" b="1" i="0">
                <a:solidFill>
                  <a:srgbClr val="333333"/>
                </a:solidFill>
                <a:effectLst/>
                <a:latin typeface="+mj-lt"/>
              </a:rPr>
              <a:t>35</a:t>
            </a:r>
            <a:r>
              <a:rPr lang="fr-FR" sz="1400" b="0" i="0">
                <a:solidFill>
                  <a:srgbClr val="333333"/>
                </a:solidFill>
                <a:effectLst/>
                <a:latin typeface="+mj-lt"/>
              </a:rPr>
              <a:t> 095009</a:t>
            </a:r>
            <a:endParaRPr lang="en-US" sz="1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026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423C05-EDB2-FD23-33F4-85286E4780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0675" y="1019890"/>
            <a:ext cx="6488182" cy="4655566"/>
          </a:xfrm>
        </p:spPr>
        <p:txBody>
          <a:bodyPr/>
          <a:lstStyle/>
          <a:p>
            <a:r>
              <a:rPr lang="en-US"/>
              <a:t>Formed as wide tape and mechanically or laser slit to desired width, leads to non-uniformity in thickness at the edges</a:t>
            </a:r>
          </a:p>
          <a:p>
            <a:r>
              <a:rPr lang="en-US"/>
              <a:t>Non-uniform thickness creates voids in winding, voids lead to kinks and non-uniform turn-to-turn resistance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4062D7-0AA2-7068-2805-57FE0A93E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REBCO- Fabrication and Winding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8B8E3-B60D-CA40-2C5F-30D7A162840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C2ED86-4D8B-7617-21EC-9F37CF375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815" y="864407"/>
            <a:ext cx="3938264" cy="10085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772CB35-C187-657F-D170-8E5FF79E2590}"/>
              </a:ext>
            </a:extLst>
          </p:cNvPr>
          <p:cNvGrpSpPr/>
          <p:nvPr/>
        </p:nvGrpSpPr>
        <p:grpSpPr>
          <a:xfrm>
            <a:off x="6623303" y="1807180"/>
            <a:ext cx="5206747" cy="1211401"/>
            <a:chOff x="6064377" y="5764990"/>
            <a:chExt cx="5765673" cy="10930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7DDD3E-BA16-040B-26FD-EAB34A1DF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4377" y="5845782"/>
              <a:ext cx="5765673" cy="101221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6FB8C9-956F-6F26-940B-48D0BE916F38}"/>
                </a:ext>
              </a:extLst>
            </p:cNvPr>
            <p:cNvSpPr txBox="1"/>
            <p:nvPr/>
          </p:nvSpPr>
          <p:spPr>
            <a:xfrm>
              <a:off x="10504772" y="5764990"/>
              <a:ext cx="780663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"/>
                  <a:ea typeface="Calibri" panose="020F0502020204030204" pitchFamily="34" charset="0"/>
                  <a:cs typeface="Arial" panose="020B0604020202020204" pitchFamily="34" charset="0"/>
                </a:rPr>
                <a:t>M. Small 2021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C6DC1A-8A7B-96EB-2C95-161E8666E5D2}"/>
              </a:ext>
            </a:extLst>
          </p:cNvPr>
          <p:cNvGrpSpPr/>
          <p:nvPr/>
        </p:nvGrpSpPr>
        <p:grpSpPr>
          <a:xfrm>
            <a:off x="849266" y="2961386"/>
            <a:ext cx="4653721" cy="3530854"/>
            <a:chOff x="466919" y="2825496"/>
            <a:chExt cx="4653721" cy="35308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B0164D-0464-1F26-DE78-87D1AC1A12AF}"/>
                </a:ext>
              </a:extLst>
            </p:cNvPr>
            <p:cNvGrpSpPr/>
            <p:nvPr/>
          </p:nvGrpSpPr>
          <p:grpSpPr>
            <a:xfrm>
              <a:off x="466919" y="2825496"/>
              <a:ext cx="4653721" cy="3264408"/>
              <a:chOff x="466919" y="2825496"/>
              <a:chExt cx="4743992" cy="316429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C3EE997-D954-A44F-63DB-365C4DE13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6919" y="2825496"/>
                <a:ext cx="2371996" cy="316429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4151BED-155A-7D95-03AC-1D2A28449A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8915" y="2825496"/>
                <a:ext cx="2371996" cy="3164292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52D4950-BF13-54FC-A2DC-7618FB390AA0}"/>
                </a:ext>
              </a:extLst>
            </p:cNvPr>
            <p:cNvSpPr txBox="1"/>
            <p:nvPr/>
          </p:nvSpPr>
          <p:spPr>
            <a:xfrm>
              <a:off x="2327445" y="6194767"/>
              <a:ext cx="142346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"/>
                  <a:ea typeface="Calibri" panose="020F0502020204030204" pitchFamily="34" charset="0"/>
                  <a:cs typeface="Arial" panose="020B0604020202020204" pitchFamily="34" charset="0"/>
                </a:rPr>
                <a:t>J. Bang 2025 Little Big Coil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CB96C1-92BA-6729-7C9A-D3DC98AB1F9D}"/>
              </a:ext>
            </a:extLst>
          </p:cNvPr>
          <p:cNvGrpSpPr/>
          <p:nvPr/>
        </p:nvGrpSpPr>
        <p:grpSpPr>
          <a:xfrm>
            <a:off x="6937822" y="3102788"/>
            <a:ext cx="3870385" cy="3436124"/>
            <a:chOff x="7038406" y="3285351"/>
            <a:chExt cx="3870385" cy="34361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78D6E2F-2A21-83D2-6A5B-C4CE1F10D917}"/>
                </a:ext>
              </a:extLst>
            </p:cNvPr>
            <p:cNvGrpSpPr/>
            <p:nvPr/>
          </p:nvGrpSpPr>
          <p:grpSpPr>
            <a:xfrm>
              <a:off x="7038406" y="4427670"/>
              <a:ext cx="3870385" cy="2293805"/>
              <a:chOff x="992" y="-427296"/>
              <a:chExt cx="9540552" cy="6360368"/>
            </a:xfrm>
          </p:grpSpPr>
          <p:pic>
            <p:nvPicPr>
              <p:cNvPr id="15" name="Content Placeholder 5">
                <a:extLst>
                  <a:ext uri="{FF2B5EF4-FFF2-40B4-BE49-F238E27FC236}">
                    <a16:creationId xmlns:a16="http://schemas.microsoft.com/office/drawing/2014/main" id="{A6D9E5F2-D1C8-9421-64F5-112E660B3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992" y="-427296"/>
                <a:ext cx="9540552" cy="6360368"/>
              </a:xfrm>
              <a:prstGeom prst="rect">
                <a:avLst/>
              </a:prstGeom>
            </p:spPr>
          </p:pic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EAF5C6D-43F8-9C2B-6859-2B319A5FF9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932040" y="2499742"/>
                <a:ext cx="504056" cy="66449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F98EFF40-1D4C-1289-9748-59BB574994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43808" y="2499742"/>
                <a:ext cx="208823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7A9FFC-DDEE-6612-B145-26F24CBA3AE4}"/>
                  </a:ext>
                </a:extLst>
              </p:cNvPr>
              <p:cNvSpPr txBox="1"/>
              <p:nvPr/>
            </p:nvSpPr>
            <p:spPr>
              <a:xfrm>
                <a:off x="2617006" y="1914238"/>
                <a:ext cx="2088232" cy="622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>
                    <a:solidFill>
                      <a:schemeClr val="bg1"/>
                    </a:solidFill>
                  </a:rPr>
                  <a:t>300 turns</a:t>
                </a:r>
                <a:endParaRPr lang="en-GB" sz="110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F40E29-68A2-8CA8-D77A-5FEAE8C24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4624" y="3285351"/>
              <a:ext cx="3377947" cy="112898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AEDDB21-779D-48A3-2BD6-B9671FB7E09D}"/>
              </a:ext>
            </a:extLst>
          </p:cNvPr>
          <p:cNvSpPr txBox="1"/>
          <p:nvPr/>
        </p:nvSpPr>
        <p:spPr>
          <a:xfrm>
            <a:off x="8091088" y="6511721"/>
            <a:ext cx="31155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>
                <a:solidFill>
                  <a:srgbClr val="000000"/>
                </a:solidFill>
                <a:cs typeface="Arial Narrow"/>
              </a:rPr>
              <a:t>R. </a:t>
            </a:r>
            <a:r>
              <a:rPr lang="en-GB" sz="1000" err="1">
                <a:solidFill>
                  <a:srgbClr val="000000"/>
                </a:solidFill>
                <a:cs typeface="Arial Narrow"/>
              </a:rPr>
              <a:t>Unterrainer</a:t>
            </a:r>
            <a:r>
              <a:rPr lang="en-GB" sz="1000">
                <a:solidFill>
                  <a:srgbClr val="000000"/>
                </a:solidFill>
                <a:cs typeface="Arial Narrow"/>
              </a:rPr>
              <a:t> 2025</a:t>
            </a:r>
            <a:endParaRPr lang="en-US" sz="1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46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55889F-904E-463F-CF69-44D444DB21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999" y="1026965"/>
            <a:ext cx="7629281" cy="4655566"/>
          </a:xfrm>
        </p:spPr>
        <p:txBody>
          <a:bodyPr/>
          <a:lstStyle/>
          <a:p>
            <a:r>
              <a:rPr lang="en-US"/>
              <a:t>Longitudinal driven by plastic deformation of substrate causing cracking in REBCO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Transverse compression driven by stress concentration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40392F-258B-28B3-C9B7-F31C588E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REBCO-Mechanical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09CA2-6AF5-100A-12CB-BBCCB6368B9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DB898BA-E23B-D4C8-8871-39609B868B31}"/>
              </a:ext>
            </a:extLst>
          </p:cNvPr>
          <p:cNvGrpSpPr/>
          <p:nvPr/>
        </p:nvGrpSpPr>
        <p:grpSpPr>
          <a:xfrm>
            <a:off x="8020627" y="120072"/>
            <a:ext cx="3256975" cy="3501356"/>
            <a:chOff x="406154" y="1750087"/>
            <a:chExt cx="3848348" cy="39864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DE651E-D7FC-7217-4964-94CBAFB25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154" y="1750087"/>
              <a:ext cx="3848348" cy="398646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248FE4-4B90-6A4C-C657-D7EED84E40C9}"/>
                </a:ext>
              </a:extLst>
            </p:cNvPr>
            <p:cNvSpPr txBox="1"/>
            <p:nvPr/>
          </p:nvSpPr>
          <p:spPr>
            <a:xfrm>
              <a:off x="1579173" y="5490335"/>
              <a:ext cx="16688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0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Calibri" panose="020F0502020204030204" pitchFamily="34" charset="0"/>
                </a:rPr>
                <a:t>Maeda et al. 2014</a:t>
              </a:r>
              <a:endParaRPr kumimoji="0" lang="en-CH" sz="1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ona Sans Medium" pitchFamily="2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B04251-675D-F913-AA6B-AAEF884FD7FA}"/>
              </a:ext>
            </a:extLst>
          </p:cNvPr>
          <p:cNvSpPr txBox="1"/>
          <p:nvPr/>
        </p:nvSpPr>
        <p:spPr>
          <a:xfrm>
            <a:off x="101598" y="6457890"/>
            <a:ext cx="10807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 Sans 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Several images taken from G.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 Sans 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Vernassa’s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 Sans 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talk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 Sans 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Performance Limitations of UHF REBCO Solenoids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0DCDB-D00F-6F2D-36CB-4D9EA924B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48" y="1887924"/>
            <a:ext cx="3256975" cy="100214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001452C-A50E-8539-B2C8-1D642C2327D0}"/>
              </a:ext>
            </a:extLst>
          </p:cNvPr>
          <p:cNvGrpSpPr/>
          <p:nvPr/>
        </p:nvGrpSpPr>
        <p:grpSpPr>
          <a:xfrm>
            <a:off x="4404010" y="1401047"/>
            <a:ext cx="2708883" cy="2234702"/>
            <a:chOff x="4267989" y="1756602"/>
            <a:chExt cx="3502362" cy="309480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625E92-9B13-3875-BB1A-3A40A37F89EE}"/>
                </a:ext>
              </a:extLst>
            </p:cNvPr>
            <p:cNvSpPr txBox="1"/>
            <p:nvPr/>
          </p:nvSpPr>
          <p:spPr>
            <a:xfrm>
              <a:off x="4615873" y="4425171"/>
              <a:ext cx="2895851" cy="4262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M. </a:t>
              </a:r>
              <a:r>
                <a:rPr kumimoji="0" lang="fr-FR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Sugano</a:t>
              </a: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et al 2005 </a:t>
              </a:r>
              <a:r>
                <a:rPr kumimoji="0" lang="fr-FR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Supercond</a:t>
              </a: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Sci</a:t>
              </a: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kumimoji="0" lang="fr-FR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Technol</a:t>
              </a:r>
              <a:r>
                <a:rPr kumimoji="0" lang="fr-FR" sz="10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 Medium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18 S344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ona Sans Medium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604293C-A0C7-93EB-DE3F-494E1FBF2771}"/>
                </a:ext>
              </a:extLst>
            </p:cNvPr>
            <p:cNvGrpSpPr/>
            <p:nvPr/>
          </p:nvGrpSpPr>
          <p:grpSpPr>
            <a:xfrm>
              <a:off x="4267989" y="1756602"/>
              <a:ext cx="3502362" cy="2626771"/>
              <a:chOff x="7825378" y="3147355"/>
              <a:chExt cx="3502362" cy="262677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B7FCECE-FE15-2970-E92F-862EFE65AA76}"/>
                  </a:ext>
                </a:extLst>
              </p:cNvPr>
              <p:cNvGrpSpPr/>
              <p:nvPr/>
            </p:nvGrpSpPr>
            <p:grpSpPr>
              <a:xfrm>
                <a:off x="7825378" y="3147355"/>
                <a:ext cx="3502362" cy="2626771"/>
                <a:chOff x="7825378" y="3147355"/>
                <a:chExt cx="3502362" cy="2626771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CEC298A6-8EA9-AD73-04EE-3CC1F34F6B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25378" y="3147355"/>
                  <a:ext cx="3502362" cy="2626771"/>
                </a:xfrm>
                <a:prstGeom prst="rect">
                  <a:avLst/>
                </a:prstGeom>
              </p:spPr>
            </p:pic>
            <p:sp>
              <p:nvSpPr>
                <p:cNvPr id="23" name="Arrow: Right 22">
                  <a:extLst>
                    <a:ext uri="{FF2B5EF4-FFF2-40B4-BE49-F238E27FC236}">
                      <a16:creationId xmlns:a16="http://schemas.microsoft.com/office/drawing/2014/main" id="{4290FAD2-4570-E544-7077-75524B4DE3D5}"/>
                    </a:ext>
                  </a:extLst>
                </p:cNvPr>
                <p:cNvSpPr/>
                <p:nvPr/>
              </p:nvSpPr>
              <p:spPr>
                <a:xfrm>
                  <a:off x="10646227" y="3239097"/>
                  <a:ext cx="612000" cy="299861"/>
                </a:xfrm>
                <a:prstGeom prst="rightArrow">
                  <a:avLst/>
                </a:prstGeom>
                <a:solidFill>
                  <a:srgbClr val="FFFF00">
                    <a:alpha val="25000"/>
                  </a:srgbClr>
                </a:solidFill>
                <a:ln w="25400">
                  <a:solidFill>
                    <a:srgbClr val="FFFF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Arrow: Right 23">
                  <a:extLst>
                    <a:ext uri="{FF2B5EF4-FFF2-40B4-BE49-F238E27FC236}">
                      <a16:creationId xmlns:a16="http://schemas.microsoft.com/office/drawing/2014/main" id="{495B99C3-5086-C479-0BFE-8B8C609D5FB2}"/>
                    </a:ext>
                  </a:extLst>
                </p:cNvPr>
                <p:cNvSpPr/>
                <p:nvPr/>
              </p:nvSpPr>
              <p:spPr>
                <a:xfrm rot="10800000">
                  <a:off x="7893306" y="3239097"/>
                  <a:ext cx="612000" cy="299861"/>
                </a:xfrm>
                <a:prstGeom prst="rightArrow">
                  <a:avLst/>
                </a:prstGeom>
                <a:solidFill>
                  <a:srgbClr val="FFFF00">
                    <a:alpha val="25000"/>
                  </a:srgbClr>
                </a:solidFill>
                <a:ln w="25400">
                  <a:solidFill>
                    <a:srgbClr val="FFFF0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81818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2B5A0B6-0BA7-064E-A287-2EFD5261503A}"/>
                    </a:ext>
                  </a:extLst>
                </p:cNvPr>
                <p:cNvSpPr txBox="1"/>
                <p:nvPr/>
              </p:nvSpPr>
              <p:spPr>
                <a:xfrm>
                  <a:off x="8622781" y="3265916"/>
                  <a:ext cx="1842498" cy="25574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Montserrat" pitchFamily="2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Loading direction</a:t>
                  </a:r>
                  <a:endParaRPr kumimoji="0" lang="en-GB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Montserrat" pitchFamily="2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49EE245-0C24-2B32-D3AA-A5440FCF2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27778" y="5229225"/>
                <a:ext cx="799961" cy="54490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6D12D6-995E-7FF6-76E1-33AF171AA7F9}"/>
                </a:ext>
              </a:extLst>
            </p:cNvPr>
            <p:cNvSpPr txBox="1"/>
            <p:nvPr/>
          </p:nvSpPr>
          <p:spPr>
            <a:xfrm>
              <a:off x="4346124" y="4035925"/>
              <a:ext cx="3424227" cy="2557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b="1">
                  <a:latin typeface="+mj-lt"/>
                  <a:ea typeface="Calibri" panose="020F0502020204030204" pitchFamily="34" charset="0"/>
                  <a:cs typeface="Arial" panose="020B0604020202020204" pitchFamily="34" charset="0"/>
                </a:rPr>
                <a:t>Grains of Hastelloy </a:t>
              </a:r>
              <a:endParaRPr lang="en-GB" sz="1200" b="1"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D02A88F-95B3-3659-D394-806E097FC5F9}"/>
                </a:ext>
              </a:extLst>
            </p:cNvPr>
            <p:cNvCxnSpPr>
              <a:cxnSpLocks/>
            </p:cNvCxnSpPr>
            <p:nvPr/>
          </p:nvCxnSpPr>
          <p:spPr>
            <a:xfrm>
              <a:off x="5082891" y="2349817"/>
              <a:ext cx="209490" cy="1621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D935CF8-4A78-E326-3661-762005DC5AE3}"/>
                </a:ext>
              </a:extLst>
            </p:cNvPr>
            <p:cNvCxnSpPr>
              <a:cxnSpLocks/>
            </p:cNvCxnSpPr>
            <p:nvPr/>
          </p:nvCxnSpPr>
          <p:spPr>
            <a:xfrm>
              <a:off x="7196620" y="2718732"/>
              <a:ext cx="209490" cy="1621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BD31E6C-E4A4-CF85-9161-E656C6F803FA}"/>
                </a:ext>
              </a:extLst>
            </p:cNvPr>
            <p:cNvCxnSpPr>
              <a:cxnSpLocks/>
            </p:cNvCxnSpPr>
            <p:nvPr/>
          </p:nvCxnSpPr>
          <p:spPr>
            <a:xfrm>
              <a:off x="6939296" y="2758056"/>
              <a:ext cx="223460" cy="1250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A5CE150-6598-A33E-8156-82380038CF36}"/>
                </a:ext>
              </a:extLst>
            </p:cNvPr>
            <p:cNvCxnSpPr>
              <a:cxnSpLocks/>
            </p:cNvCxnSpPr>
            <p:nvPr/>
          </p:nvCxnSpPr>
          <p:spPr>
            <a:xfrm>
              <a:off x="6715836" y="2153376"/>
              <a:ext cx="223460" cy="1250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BCDE325-A9AE-F811-299B-67CE1CAF24F0}"/>
                </a:ext>
              </a:extLst>
            </p:cNvPr>
            <p:cNvCxnSpPr>
              <a:cxnSpLocks/>
            </p:cNvCxnSpPr>
            <p:nvPr/>
          </p:nvCxnSpPr>
          <p:spPr>
            <a:xfrm>
              <a:off x="5472587" y="2177769"/>
              <a:ext cx="223460" cy="1250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A3F1E33-84F1-8517-ED9E-1B5D856591E9}"/>
                </a:ext>
              </a:extLst>
            </p:cNvPr>
            <p:cNvCxnSpPr>
              <a:cxnSpLocks/>
            </p:cNvCxnSpPr>
            <p:nvPr/>
          </p:nvCxnSpPr>
          <p:spPr>
            <a:xfrm>
              <a:off x="4451980" y="2222498"/>
              <a:ext cx="223460" cy="1250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5DE0F7C-3F34-082B-2A9E-24BA84BDA4AB}"/>
                </a:ext>
              </a:extLst>
            </p:cNvPr>
            <p:cNvCxnSpPr>
              <a:cxnSpLocks/>
            </p:cNvCxnSpPr>
            <p:nvPr/>
          </p:nvCxnSpPr>
          <p:spPr>
            <a:xfrm>
              <a:off x="7283108" y="3215858"/>
              <a:ext cx="223460" cy="1250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257FF9D-E9FF-B746-252B-252DF0872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46" y="4147597"/>
            <a:ext cx="3455557" cy="23446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2B35FB6-ED29-753C-C174-142DA5955F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3999"/>
          <a:stretch>
            <a:fillRect/>
          </a:stretch>
        </p:blipFill>
        <p:spPr>
          <a:xfrm>
            <a:off x="4186217" y="4219390"/>
            <a:ext cx="2797107" cy="217074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AFA6E6E-C228-AC53-DD48-543D6DF14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9203" y="4350749"/>
            <a:ext cx="3142327" cy="193833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C939ADC-9005-171C-4822-1C0ECDC95899}"/>
              </a:ext>
            </a:extLst>
          </p:cNvPr>
          <p:cNvSpPr txBox="1"/>
          <p:nvPr/>
        </p:nvSpPr>
        <p:spPr>
          <a:xfrm>
            <a:off x="8657685" y="3666183"/>
            <a:ext cx="21413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a Sans 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Limits bend radius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a Sans Bol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3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B7C22-4BBA-DE19-511C-84880B424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83E977-A56F-C872-B45E-E0E4F0DCF5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018" y="1045253"/>
            <a:ext cx="11040495" cy="4655566"/>
          </a:xfrm>
        </p:spPr>
        <p:txBody>
          <a:bodyPr/>
          <a:lstStyle/>
          <a:p>
            <a:r>
              <a:rPr lang="en-US" sz="2400"/>
              <a:t>Layered structure vulnerable to delamination </a:t>
            </a:r>
          </a:p>
          <a:p>
            <a:r>
              <a:rPr lang="en-US" sz="2400"/>
              <a:t>Delamination driven by local defects</a:t>
            </a:r>
          </a:p>
          <a:p>
            <a:pPr lvl="1"/>
            <a:r>
              <a:rPr lang="en-US" sz="1800"/>
              <a:t>Cracks, delamination nucleation sites, inclusions…</a:t>
            </a:r>
          </a:p>
          <a:p>
            <a:r>
              <a:rPr lang="en-US" sz="2200"/>
              <a:t>Need non-destructive method of characterizing tapes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6D174A-C75C-35AA-3A5D-6CC19F02F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REBCO-Mechanical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7C03E-C797-6D9B-DCE4-4396864B784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76954-C22A-63C0-668C-4F78999FDC81}"/>
              </a:ext>
            </a:extLst>
          </p:cNvPr>
          <p:cNvSpPr txBox="1"/>
          <p:nvPr/>
        </p:nvSpPr>
        <p:spPr>
          <a:xfrm>
            <a:off x="101598" y="6457890"/>
            <a:ext cx="10807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 Sans 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Several images taken from G.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 Sans 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Vernassa’s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 Sans 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talk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a Sans 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Performance Limitations of UHF REBCO Solenoids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CAFD6B-AF42-52EA-6636-3DCBDDF2D14A}"/>
              </a:ext>
            </a:extLst>
          </p:cNvPr>
          <p:cNvGrpSpPr/>
          <p:nvPr/>
        </p:nvGrpSpPr>
        <p:grpSpPr>
          <a:xfrm>
            <a:off x="5088898" y="4147555"/>
            <a:ext cx="6528728" cy="2293919"/>
            <a:chOff x="-104259" y="3119652"/>
            <a:chExt cx="7691006" cy="28847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1E4943-456D-9B05-FE43-5CBFB7B803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04259" y="3119652"/>
              <a:ext cx="3755029" cy="2884750"/>
              <a:chOff x="1599035" y="3650926"/>
              <a:chExt cx="2985029" cy="2293208"/>
            </a:xfrm>
          </p:grpSpPr>
          <p:pic>
            <p:nvPicPr>
              <p:cNvPr id="6" name="Picture 5" descr="A grey curtain with a few layers&#10;&#10;AI-generated content may be incorrect.">
                <a:extLst>
                  <a:ext uri="{FF2B5EF4-FFF2-40B4-BE49-F238E27FC236}">
                    <a16:creationId xmlns:a16="http://schemas.microsoft.com/office/drawing/2014/main" id="{5386FA70-E5D7-AC6F-37B4-4540248DD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b="7681"/>
              <a:stretch>
                <a:fillRect/>
              </a:stretch>
            </p:blipFill>
            <p:spPr>
              <a:xfrm>
                <a:off x="1599035" y="3816060"/>
                <a:ext cx="2985029" cy="2066829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447CF1-8D13-553C-4E59-4107DD84220A}"/>
                  </a:ext>
                </a:extLst>
              </p:cNvPr>
              <p:cNvSpPr txBox="1"/>
              <p:nvPr/>
            </p:nvSpPr>
            <p:spPr>
              <a:xfrm>
                <a:off x="1618100" y="3803031"/>
                <a:ext cx="1347492" cy="369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FFFF00"/>
                    </a:solidFill>
                    <a:latin typeface="XCharter" panose="02000503000000000000" pitchFamily="50" charset="0"/>
                  </a:rPr>
                  <a:t>Slit edge side</a:t>
                </a:r>
                <a:endParaRPr lang="en-GB" b="1">
                  <a:solidFill>
                    <a:srgbClr val="FFFF00"/>
                  </a:solidFill>
                  <a:latin typeface="XCharter" panose="02000503000000000000" pitchFamily="50" charset="0"/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0ADFB32-D91B-85ED-6251-041357ED5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6230" y="5837963"/>
                <a:ext cx="363855" cy="0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EB4172-911F-AC11-CFF7-0979AFD5EA1C}"/>
                  </a:ext>
                </a:extLst>
              </p:cNvPr>
              <p:cNvSpPr txBox="1"/>
              <p:nvPr/>
            </p:nvSpPr>
            <p:spPr>
              <a:xfrm>
                <a:off x="4027457" y="5602814"/>
                <a:ext cx="450646" cy="246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1 </a:t>
                </a:r>
                <a:r>
                  <a:rPr lang="el-GR" sz="10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μ</a:t>
                </a:r>
                <a:r>
                  <a:rPr lang="en-US" sz="10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m </a:t>
                </a:r>
                <a:endParaRPr lang="en-GB" sz="1000">
                  <a:solidFill>
                    <a:schemeClr val="bg1"/>
                  </a:solidFill>
                  <a:latin typeface="XCharter" panose="02000503000000000000" pitchFamily="50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A7A9EE-1EFA-EC5D-FAD7-69427F885AE5}"/>
                  </a:ext>
                </a:extLst>
              </p:cNvPr>
              <p:cNvSpPr txBox="1"/>
              <p:nvPr/>
            </p:nvSpPr>
            <p:spPr>
              <a:xfrm>
                <a:off x="2896033" y="5390559"/>
                <a:ext cx="584248" cy="338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Al</a:t>
                </a:r>
                <a:r>
                  <a:rPr lang="en-US" sz="1600" baseline="-250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2</a:t>
                </a:r>
                <a:r>
                  <a:rPr lang="en-US" sz="16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O</a:t>
                </a:r>
                <a:r>
                  <a:rPr lang="en-US" sz="1600" baseline="-250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3</a:t>
                </a:r>
                <a:endParaRPr lang="en-GB" sz="1600">
                  <a:solidFill>
                    <a:schemeClr val="bg1"/>
                  </a:solidFill>
                  <a:latin typeface="XCharter" panose="02000503000000000000" pitchFamily="50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4851B59-2AD9-D7BC-E0E5-9FDEAE6F74AE}"/>
                  </a:ext>
                </a:extLst>
              </p:cNvPr>
              <p:cNvSpPr txBox="1"/>
              <p:nvPr/>
            </p:nvSpPr>
            <p:spPr>
              <a:xfrm>
                <a:off x="1702067" y="5605685"/>
                <a:ext cx="1496227" cy="338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Hastelloy</a:t>
                </a:r>
                <a:r>
                  <a:rPr lang="en-US" sz="1600" baseline="300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®</a:t>
                </a:r>
                <a:r>
                  <a:rPr lang="en-US" sz="16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  C-276</a:t>
                </a:r>
                <a:endParaRPr lang="en-GB" sz="1600">
                  <a:solidFill>
                    <a:schemeClr val="bg1"/>
                  </a:solidFill>
                  <a:latin typeface="XCharter" panose="02000503000000000000" pitchFamily="50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4784C0-0D5F-301A-4616-D5AAC6A0AA58}"/>
                  </a:ext>
                </a:extLst>
              </p:cNvPr>
              <p:cNvSpPr txBox="1"/>
              <p:nvPr/>
            </p:nvSpPr>
            <p:spPr>
              <a:xfrm>
                <a:off x="3275539" y="4978795"/>
                <a:ext cx="522701" cy="338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Y</a:t>
                </a:r>
                <a:r>
                  <a:rPr lang="en-US" sz="1600" baseline="-250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2</a:t>
                </a:r>
                <a:r>
                  <a:rPr lang="en-US" sz="16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O</a:t>
                </a:r>
                <a:r>
                  <a:rPr lang="en-US" sz="1600" baseline="-250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3</a:t>
                </a:r>
                <a:endParaRPr lang="en-GB" sz="1600">
                  <a:solidFill>
                    <a:schemeClr val="bg1"/>
                  </a:solidFill>
                  <a:latin typeface="XCharter" panose="02000503000000000000" pitchFamily="50" charset="0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DDA85A7-E990-C79A-DA9C-9D97248B36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43196" y="5334111"/>
                <a:ext cx="117296" cy="122918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FF93CA5-127D-7BDA-8E11-A23811EB05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6412" y="5205142"/>
                <a:ext cx="111380" cy="9970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568D4B4-4B5A-9146-0F30-68C0C77FA1CF}"/>
                  </a:ext>
                </a:extLst>
              </p:cNvPr>
              <p:cNvSpPr txBox="1"/>
              <p:nvPr/>
            </p:nvSpPr>
            <p:spPr>
              <a:xfrm>
                <a:off x="1794506" y="4203148"/>
                <a:ext cx="701158" cy="338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err="1">
                    <a:solidFill>
                      <a:schemeClr val="bg1"/>
                    </a:solidFill>
                    <a:latin typeface="XCharter" panose="02000503000000000000" pitchFamily="50" charset="0"/>
                  </a:rPr>
                  <a:t>EuBCO</a:t>
                </a:r>
                <a:endParaRPr lang="en-GB" sz="1600">
                  <a:solidFill>
                    <a:schemeClr val="bg1"/>
                  </a:solidFill>
                  <a:latin typeface="XCharter" panose="02000503000000000000" pitchFamily="50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B0CA1D-5CF9-DD37-B79C-C27EC2F4855F}"/>
                  </a:ext>
                </a:extLst>
              </p:cNvPr>
              <p:cNvSpPr txBox="1"/>
              <p:nvPr/>
            </p:nvSpPr>
            <p:spPr>
              <a:xfrm>
                <a:off x="4265663" y="3986997"/>
                <a:ext cx="306536" cy="2538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5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Ag</a:t>
                </a:r>
                <a:endParaRPr lang="en-GB" sz="1050">
                  <a:solidFill>
                    <a:schemeClr val="bg1"/>
                  </a:solidFill>
                  <a:latin typeface="XCharter" panose="02000503000000000000" pitchFamily="50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A14DAF1-C312-2AFE-560E-94390C982F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09973" y="3954854"/>
                <a:ext cx="111380" cy="99705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AE444A-9A7A-E494-29A9-9927D20EEBB4}"/>
                  </a:ext>
                </a:extLst>
              </p:cNvPr>
              <p:cNvSpPr txBox="1"/>
              <p:nvPr/>
            </p:nvSpPr>
            <p:spPr>
              <a:xfrm>
                <a:off x="1839176" y="4859296"/>
                <a:ext cx="554225" cy="338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>
                    <a:solidFill>
                      <a:schemeClr val="bg1"/>
                    </a:solidFill>
                    <a:latin typeface="XCharter" panose="02000503000000000000" pitchFamily="50" charset="0"/>
                  </a:rPr>
                  <a:t>MgO</a:t>
                </a:r>
                <a:endParaRPr lang="en-GB" sz="1600">
                  <a:solidFill>
                    <a:schemeClr val="bg1"/>
                  </a:solidFill>
                  <a:latin typeface="XCharter" panose="02000503000000000000" pitchFamily="50" charset="0"/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D67307B6-A049-601E-68BE-B95EFD27D3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6090" y="4995125"/>
                <a:ext cx="189103" cy="23879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CB7F6A3-8CAD-3031-B70E-D425EDA08F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9651" y="3650926"/>
                <a:ext cx="371475" cy="0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9154597-6A71-343E-A12F-FA246C387F64}"/>
                  </a:ext>
                </a:extLst>
              </p:cNvPr>
              <p:cNvSpPr txBox="1"/>
              <p:nvPr/>
            </p:nvSpPr>
            <p:spPr>
              <a:xfrm>
                <a:off x="2845785" y="4273355"/>
                <a:ext cx="1544984" cy="399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b="1">
                    <a:solidFill>
                      <a:srgbClr val="FFFF00"/>
                    </a:solidFill>
                    <a:latin typeface="+mj-lt"/>
                  </a:rPr>
                  <a:t>Delamination</a:t>
                </a:r>
                <a:endParaRPr lang="en-GB" sz="2000" b="1">
                  <a:solidFill>
                    <a:srgbClr val="FFFF00"/>
                  </a:solidFill>
                  <a:latin typeface="+mj-lt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677163F-7D70-F30D-0A5C-C785074C03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09162" y="4559457"/>
                <a:ext cx="173396" cy="171812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4" name="Picture 23" descr="A close-up of a crack in a wall&#10;&#10;AI-generated content may be incorrect.">
              <a:extLst>
                <a:ext uri="{FF2B5EF4-FFF2-40B4-BE49-F238E27FC236}">
                  <a16:creationId xmlns:a16="http://schemas.microsoft.com/office/drawing/2014/main" id="{D9DC2FB7-591A-AF80-72E4-9B4E5A872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6557"/>
            <a:stretch>
              <a:fillRect/>
            </a:stretch>
          </p:blipFill>
          <p:spPr>
            <a:xfrm>
              <a:off x="3831718" y="3316371"/>
              <a:ext cx="3755029" cy="2631609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5A90076-E1DF-C71F-3A93-FA1807862FA5}"/>
                </a:ext>
              </a:extLst>
            </p:cNvPr>
            <p:cNvCxnSpPr>
              <a:cxnSpLocks/>
            </p:cNvCxnSpPr>
            <p:nvPr/>
          </p:nvCxnSpPr>
          <p:spPr>
            <a:xfrm>
              <a:off x="6672897" y="5826189"/>
              <a:ext cx="80331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252D8C-8C1A-7FA7-5243-DE4644AFF345}"/>
                </a:ext>
              </a:extLst>
            </p:cNvPr>
            <p:cNvSpPr txBox="1"/>
            <p:nvPr/>
          </p:nvSpPr>
          <p:spPr>
            <a:xfrm>
              <a:off x="6741201" y="5519127"/>
              <a:ext cx="688060" cy="290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XCharter" panose="02000503000000000000" pitchFamily="50" charset="0"/>
                </a:rPr>
                <a:t>2.5 </a:t>
              </a:r>
              <a:r>
                <a:rPr lang="el-GR" sz="900">
                  <a:solidFill>
                    <a:schemeClr val="bg1"/>
                  </a:solidFill>
                  <a:latin typeface="XCharter" panose="02000503000000000000" pitchFamily="50" charset="0"/>
                </a:rPr>
                <a:t>μ</a:t>
              </a:r>
              <a:r>
                <a:rPr lang="en-US" sz="900">
                  <a:solidFill>
                    <a:schemeClr val="bg1"/>
                  </a:solidFill>
                  <a:latin typeface="XCharter" panose="02000503000000000000" pitchFamily="50" charset="0"/>
                </a:rPr>
                <a:t>m </a:t>
              </a:r>
              <a:endParaRPr lang="en-GB" sz="900">
                <a:solidFill>
                  <a:schemeClr val="bg1"/>
                </a:solidFill>
                <a:latin typeface="XCharter" panose="02000503000000000000" pitchFamily="50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E739F9-80A9-0CA7-3D01-EB97B598CB47}"/>
                </a:ext>
              </a:extLst>
            </p:cNvPr>
            <p:cNvSpPr txBox="1"/>
            <p:nvPr/>
          </p:nvSpPr>
          <p:spPr>
            <a:xfrm>
              <a:off x="3889219" y="5555953"/>
              <a:ext cx="1938761" cy="387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  <a:latin typeface="XCharter" panose="02000503000000000000" pitchFamily="50" charset="0"/>
                </a:rPr>
                <a:t>Hastelloy</a:t>
              </a:r>
              <a:r>
                <a:rPr lang="en-US" sz="1400" baseline="30000">
                  <a:solidFill>
                    <a:schemeClr val="bg1"/>
                  </a:solidFill>
                  <a:latin typeface="XCharter" panose="02000503000000000000" pitchFamily="50" charset="0"/>
                </a:rPr>
                <a:t>®</a:t>
              </a:r>
              <a:r>
                <a:rPr lang="en-US" sz="1400">
                  <a:solidFill>
                    <a:schemeClr val="bg1"/>
                  </a:solidFill>
                  <a:latin typeface="XCharter" panose="02000503000000000000" pitchFamily="50" charset="0"/>
                </a:rPr>
                <a:t>  C-276</a:t>
              </a:r>
              <a:endParaRPr lang="en-GB" sz="1400">
                <a:solidFill>
                  <a:schemeClr val="bg1"/>
                </a:solidFill>
                <a:latin typeface="XCharter" panose="02000503000000000000" pitchFamily="50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141BB29-EE22-D2BD-A145-C6F4EC5496EB}"/>
                </a:ext>
              </a:extLst>
            </p:cNvPr>
            <p:cNvSpPr txBox="1"/>
            <p:nvPr/>
          </p:nvSpPr>
          <p:spPr>
            <a:xfrm>
              <a:off x="3889219" y="3813334"/>
              <a:ext cx="890735" cy="387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err="1">
                  <a:solidFill>
                    <a:schemeClr val="bg1"/>
                  </a:solidFill>
                  <a:latin typeface="XCharter" panose="02000503000000000000" pitchFamily="50" charset="0"/>
                </a:rPr>
                <a:t>EuBCO</a:t>
              </a:r>
              <a:endParaRPr lang="en-GB" sz="1400">
                <a:solidFill>
                  <a:schemeClr val="bg1"/>
                </a:solidFill>
                <a:latin typeface="XCharter" panose="02000503000000000000" pitchFamily="50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B92FB8B-0FCC-57EC-CE7D-CEA86E11432F}"/>
                </a:ext>
              </a:extLst>
            </p:cNvPr>
            <p:cNvCxnSpPr>
              <a:cxnSpLocks/>
            </p:cNvCxnSpPr>
            <p:nvPr/>
          </p:nvCxnSpPr>
          <p:spPr>
            <a:xfrm>
              <a:off x="4754722" y="4092462"/>
              <a:ext cx="191012" cy="66317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10D4FFA-1BD2-089A-9A90-27FE8C35916E}"/>
                </a:ext>
              </a:extLst>
            </p:cNvPr>
            <p:cNvSpPr txBox="1"/>
            <p:nvPr/>
          </p:nvSpPr>
          <p:spPr>
            <a:xfrm>
              <a:off x="4106846" y="4985458"/>
              <a:ext cx="729633" cy="387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  <a:latin typeface="XCharter" panose="02000503000000000000" pitchFamily="50" charset="0"/>
                </a:rPr>
                <a:t>Al</a:t>
              </a:r>
              <a:r>
                <a:rPr lang="en-US" sz="1400" baseline="-25000">
                  <a:solidFill>
                    <a:schemeClr val="bg1"/>
                  </a:solidFill>
                  <a:latin typeface="XCharter" panose="02000503000000000000" pitchFamily="50" charset="0"/>
                </a:rPr>
                <a:t>2</a:t>
              </a:r>
              <a:r>
                <a:rPr lang="en-US" sz="1400">
                  <a:solidFill>
                    <a:schemeClr val="bg1"/>
                  </a:solidFill>
                  <a:latin typeface="XCharter" panose="02000503000000000000" pitchFamily="50" charset="0"/>
                </a:rPr>
                <a:t>O</a:t>
              </a:r>
              <a:r>
                <a:rPr lang="en-US" sz="1400" baseline="-25000">
                  <a:solidFill>
                    <a:schemeClr val="bg1"/>
                  </a:solidFill>
                  <a:latin typeface="XCharter" panose="02000503000000000000" pitchFamily="50" charset="0"/>
                </a:rPr>
                <a:t>3</a:t>
              </a:r>
              <a:endParaRPr lang="en-GB" sz="1400">
                <a:solidFill>
                  <a:schemeClr val="bg1"/>
                </a:solidFill>
                <a:latin typeface="XCharter" panose="02000503000000000000" pitchFamily="50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9C5518B-DD71-8DD5-8BF3-5F16BD687E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2764" y="4930515"/>
              <a:ext cx="156032" cy="16351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8984E0-3350-D5BA-CD12-6A0F2A18AF41}"/>
                </a:ext>
              </a:extLst>
            </p:cNvPr>
            <p:cNvSpPr txBox="1"/>
            <p:nvPr/>
          </p:nvSpPr>
          <p:spPr>
            <a:xfrm>
              <a:off x="3931679" y="4372799"/>
              <a:ext cx="655146" cy="387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>
                  <a:solidFill>
                    <a:schemeClr val="bg1"/>
                  </a:solidFill>
                  <a:latin typeface="XCharter" panose="02000503000000000000" pitchFamily="50" charset="0"/>
                </a:rPr>
                <a:t>Y</a:t>
              </a:r>
              <a:r>
                <a:rPr lang="en-US" sz="1400" baseline="-25000">
                  <a:solidFill>
                    <a:schemeClr val="bg1"/>
                  </a:solidFill>
                  <a:latin typeface="XCharter" panose="02000503000000000000" pitchFamily="50" charset="0"/>
                </a:rPr>
                <a:t>2</a:t>
              </a:r>
              <a:r>
                <a:rPr lang="en-US" sz="1400">
                  <a:solidFill>
                    <a:schemeClr val="bg1"/>
                  </a:solidFill>
                  <a:latin typeface="XCharter" panose="02000503000000000000" pitchFamily="50" charset="0"/>
                </a:rPr>
                <a:t>O</a:t>
              </a:r>
              <a:r>
                <a:rPr lang="en-US" sz="1400" baseline="-25000">
                  <a:solidFill>
                    <a:schemeClr val="bg1"/>
                  </a:solidFill>
                  <a:latin typeface="XCharter" panose="02000503000000000000" pitchFamily="50" charset="0"/>
                </a:rPr>
                <a:t>3</a:t>
              </a:r>
              <a:endParaRPr lang="en-GB" sz="1400">
                <a:solidFill>
                  <a:schemeClr val="bg1"/>
                </a:solidFill>
                <a:latin typeface="XCharter" panose="02000503000000000000" pitchFamily="50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3020633-7282-D677-CF40-3E699F2C9877}"/>
                </a:ext>
              </a:extLst>
            </p:cNvPr>
            <p:cNvCxnSpPr>
              <a:cxnSpLocks/>
            </p:cNvCxnSpPr>
            <p:nvPr/>
          </p:nvCxnSpPr>
          <p:spPr>
            <a:xfrm>
              <a:off x="4569615" y="4643742"/>
              <a:ext cx="175454" cy="173624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CF5382E-AA4F-66E7-580E-683BAC106A6D}"/>
                </a:ext>
              </a:extLst>
            </p:cNvPr>
            <p:cNvSpPr txBox="1"/>
            <p:nvPr/>
          </p:nvSpPr>
          <p:spPr>
            <a:xfrm>
              <a:off x="6716635" y="4357585"/>
              <a:ext cx="611839" cy="34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  <a:latin typeface="XCharter" panose="02000503000000000000" pitchFamily="50" charset="0"/>
                </a:rPr>
                <a:t>MgO</a:t>
              </a:r>
              <a:endParaRPr lang="en-GB" sz="1200">
                <a:solidFill>
                  <a:schemeClr val="bg1"/>
                </a:solidFill>
                <a:latin typeface="XCharter" panose="02000503000000000000" pitchFamily="50" charset="0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0C015DD-8A31-96A9-86B4-E17C8D6BE0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7228" y="4656774"/>
              <a:ext cx="129546" cy="194612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A000F98-E985-201F-16BC-62E0848B7893}"/>
                </a:ext>
              </a:extLst>
            </p:cNvPr>
            <p:cNvSpPr txBox="1"/>
            <p:nvPr/>
          </p:nvSpPr>
          <p:spPr>
            <a:xfrm>
              <a:off x="7158821" y="3661751"/>
              <a:ext cx="426488" cy="34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>
                  <a:solidFill>
                    <a:schemeClr val="bg1"/>
                  </a:solidFill>
                  <a:latin typeface="XCharter" panose="02000503000000000000" pitchFamily="50" charset="0"/>
                </a:rPr>
                <a:t>Ag</a:t>
              </a:r>
              <a:endParaRPr lang="en-GB" sz="1200">
                <a:solidFill>
                  <a:schemeClr val="bg1"/>
                </a:solidFill>
                <a:latin typeface="XCharter" panose="02000503000000000000" pitchFamily="50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E38B937-11ED-9BC5-90E5-1C36499124B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7081" y="3568756"/>
              <a:ext cx="106029" cy="18724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298C152-86BD-C322-1B4F-E0773DD496E3}"/>
                </a:ext>
              </a:extLst>
            </p:cNvPr>
            <p:cNvSpPr txBox="1"/>
            <p:nvPr/>
          </p:nvSpPr>
          <p:spPr>
            <a:xfrm>
              <a:off x="4092890" y="3798625"/>
              <a:ext cx="2941388" cy="890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rgbClr val="FFFF00"/>
                  </a:solidFill>
                  <a:latin typeface="+mj-lt"/>
                </a:rPr>
                <a:t>Mixed </a:t>
              </a:r>
              <a:br>
                <a:rPr lang="en-US" sz="2000" b="1">
                  <a:solidFill>
                    <a:srgbClr val="FFFF00"/>
                  </a:solidFill>
                  <a:latin typeface="+mj-lt"/>
                </a:rPr>
              </a:br>
              <a:r>
                <a:rPr lang="en-US" sz="2000" b="1">
                  <a:solidFill>
                    <a:srgbClr val="FFFF00"/>
                  </a:solidFill>
                  <a:latin typeface="+mj-lt"/>
                </a:rPr>
                <a:t>crack./</a:t>
              </a:r>
              <a:r>
                <a:rPr lang="en-US" sz="2000" b="1" err="1">
                  <a:solidFill>
                    <a:srgbClr val="FFFF00"/>
                  </a:solidFill>
                  <a:latin typeface="+mj-lt"/>
                </a:rPr>
                <a:t>delam</a:t>
              </a:r>
              <a:r>
                <a:rPr lang="en-US" sz="2000" b="1">
                  <a:solidFill>
                    <a:srgbClr val="FFFF00"/>
                  </a:solidFill>
                  <a:latin typeface="+mj-lt"/>
                </a:rPr>
                <a:t>.</a:t>
              </a:r>
              <a:endParaRPr lang="en-GB" sz="2000" b="1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EC0CA4-7385-AB60-FF50-184C15F0BD06}"/>
                </a:ext>
              </a:extLst>
            </p:cNvPr>
            <p:cNvSpPr txBox="1"/>
            <p:nvPr/>
          </p:nvSpPr>
          <p:spPr>
            <a:xfrm>
              <a:off x="3821470" y="3311023"/>
              <a:ext cx="1773242" cy="464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FF00"/>
                  </a:solidFill>
                  <a:latin typeface="XCharter" panose="02000503000000000000" pitchFamily="50" charset="0"/>
                </a:rPr>
                <a:t>Slit edge side</a:t>
              </a:r>
              <a:endParaRPr lang="en-GB" b="1">
                <a:solidFill>
                  <a:srgbClr val="FFFF00"/>
                </a:solidFill>
                <a:latin typeface="XCharter" panose="02000503000000000000" pitchFamily="50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2508684-E8F9-F4BE-38D8-2CF4C45C5EC1}"/>
                </a:ext>
              </a:extLst>
            </p:cNvPr>
            <p:cNvCxnSpPr>
              <a:cxnSpLocks/>
            </p:cNvCxnSpPr>
            <p:nvPr/>
          </p:nvCxnSpPr>
          <p:spPr>
            <a:xfrm>
              <a:off x="5018254" y="5316742"/>
              <a:ext cx="3235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9F0FA1A-19B4-6EA9-4D95-189EE883D1B1}"/>
                </a:ext>
              </a:extLst>
            </p:cNvPr>
            <p:cNvCxnSpPr>
              <a:cxnSpLocks/>
            </p:cNvCxnSpPr>
            <p:nvPr/>
          </p:nvCxnSpPr>
          <p:spPr>
            <a:xfrm>
              <a:off x="2132460" y="5316742"/>
              <a:ext cx="324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6ADECF2-FA42-BA3F-8D8B-2AFD1B4F0FB9}"/>
              </a:ext>
            </a:extLst>
          </p:cNvPr>
          <p:cNvGrpSpPr/>
          <p:nvPr/>
        </p:nvGrpSpPr>
        <p:grpSpPr>
          <a:xfrm>
            <a:off x="7626433" y="2377420"/>
            <a:ext cx="3864933" cy="1714046"/>
            <a:chOff x="7797520" y="4743844"/>
            <a:chExt cx="3864933" cy="1714046"/>
          </a:xfrm>
        </p:grpSpPr>
        <p:pic>
          <p:nvPicPr>
            <p:cNvPr id="42" name="Picture 41" descr="A close-up of a rock&#10;&#10;AI-generated content may be incorrect.">
              <a:extLst>
                <a:ext uri="{FF2B5EF4-FFF2-40B4-BE49-F238E27FC236}">
                  <a16:creationId xmlns:a16="http://schemas.microsoft.com/office/drawing/2014/main" id="{144F83D7-2C66-0B1C-7A28-4F62C6743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97520" y="4743844"/>
              <a:ext cx="1872409" cy="1714046"/>
            </a:xfrm>
            <a:prstGeom prst="rect">
              <a:avLst/>
            </a:prstGeom>
          </p:spPr>
        </p:pic>
        <p:pic>
          <p:nvPicPr>
            <p:cNvPr id="43" name="Picture 42" descr="A close-up of a black and white background&#10;&#10;AI-generated content may be incorrect.">
              <a:extLst>
                <a:ext uri="{FF2B5EF4-FFF2-40B4-BE49-F238E27FC236}">
                  <a16:creationId xmlns:a16="http://schemas.microsoft.com/office/drawing/2014/main" id="{044CCD85-D94C-EBB2-F5B1-571F21D9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10550" y="4743844"/>
              <a:ext cx="1951903" cy="1714046"/>
            </a:xfrm>
            <a:prstGeom prst="rect">
              <a:avLst/>
            </a:prstGeom>
          </p:spPr>
        </p:pic>
      </p:grpSp>
      <p:pic>
        <p:nvPicPr>
          <p:cNvPr id="44" name="Picture 43" descr="A collage of images of a layer of sand&#10;&#10;AI-generated content may be incorrect.">
            <a:extLst>
              <a:ext uri="{FF2B5EF4-FFF2-40B4-BE49-F238E27FC236}">
                <a16:creationId xmlns:a16="http://schemas.microsoft.com/office/drawing/2014/main" id="{A8194738-F932-F6FD-DD36-32BCA8745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>
          <a:xfrm>
            <a:off x="7202699" y="502158"/>
            <a:ext cx="4493663" cy="140445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03FEF1C-ACD4-F026-D928-39BD9E9D865F}"/>
              </a:ext>
            </a:extLst>
          </p:cNvPr>
          <p:cNvSpPr txBox="1"/>
          <p:nvPr/>
        </p:nvSpPr>
        <p:spPr>
          <a:xfrm>
            <a:off x="8353262" y="147206"/>
            <a:ext cx="2738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+mj-lt"/>
              </a:rPr>
              <a:t>Cracks at slit edges</a:t>
            </a:r>
            <a:endParaRPr lang="en-GB" sz="1600" b="1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6B0867-7DA1-155E-9182-A95693CEB8E8}"/>
              </a:ext>
            </a:extLst>
          </p:cNvPr>
          <p:cNvSpPr txBox="1"/>
          <p:nvPr/>
        </p:nvSpPr>
        <p:spPr>
          <a:xfrm>
            <a:off x="7902127" y="1962153"/>
            <a:ext cx="34886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+mj-lt"/>
              </a:rPr>
              <a:t>Stress concentration at crystallites</a:t>
            </a:r>
            <a:endParaRPr lang="en-GB" sz="1600" b="1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4A2574F-FA89-D08E-5FD3-551769CC1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397" y="3175435"/>
            <a:ext cx="3535897" cy="271229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92A1737B-89BD-26BF-51FB-3664D6E975CD}"/>
              </a:ext>
            </a:extLst>
          </p:cNvPr>
          <p:cNvSpPr txBox="1"/>
          <p:nvPr/>
        </p:nvSpPr>
        <p:spPr>
          <a:xfrm>
            <a:off x="841728" y="5887727"/>
            <a:ext cx="34317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fr-FR" sz="1100" err="1">
                <a:latin typeface="Arial Nova" panose="020B0504020202020204" pitchFamily="34" charset="0"/>
                <a:cs typeface="Calibri" panose="020F0502020204030204" pitchFamily="34" charset="0"/>
              </a:rPr>
              <a:t>Adapted</a:t>
            </a:r>
            <a:r>
              <a:rPr lang="fr-FR" sz="1100">
                <a:latin typeface="Arial Nova" panose="020B0504020202020204" pitchFamily="34" charset="0"/>
                <a:cs typeface="Calibri" panose="020F0502020204030204" pitchFamily="34" charset="0"/>
              </a:rPr>
              <a:t> </a:t>
            </a:r>
            <a:r>
              <a:rPr lang="fr-FR" sz="1100" err="1">
                <a:latin typeface="Arial Nova" panose="020B0504020202020204" pitchFamily="34" charset="0"/>
                <a:cs typeface="Calibri" panose="020F0502020204030204" pitchFamily="34" charset="0"/>
              </a:rPr>
              <a:t>from</a:t>
            </a:r>
            <a:r>
              <a:rPr lang="fr-FR" sz="1100">
                <a:latin typeface="Arial Nova" panose="020B0504020202020204" pitchFamily="34" charset="0"/>
                <a:cs typeface="Calibri" panose="020F0502020204030204" pitchFamily="34" charset="0"/>
              </a:rPr>
              <a:t> P. Gao et al., </a:t>
            </a:r>
            <a:r>
              <a:rPr lang="fr-FR" sz="1100" err="1">
                <a:latin typeface="Arial Nova" panose="020B0504020202020204" pitchFamily="34" charset="0"/>
                <a:cs typeface="Calibri" panose="020F0502020204030204" pitchFamily="34" charset="0"/>
              </a:rPr>
              <a:t>Supercond</a:t>
            </a:r>
            <a:r>
              <a:rPr lang="fr-FR" sz="1100">
                <a:latin typeface="Arial Nova" panose="020B0504020202020204" pitchFamily="34" charset="0"/>
                <a:cs typeface="Calibri" panose="020F0502020204030204" pitchFamily="34" charset="0"/>
              </a:rPr>
              <a:t>. 2023</a:t>
            </a:r>
            <a:endParaRPr kumimoji="0" lang="en-CH" sz="11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Mona Sans Medium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24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492DB2-256A-BE59-2815-82F25340AF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839" y="1809835"/>
            <a:ext cx="5292068" cy="3687011"/>
          </a:xfrm>
        </p:spPr>
        <p:txBody>
          <a:bodyPr/>
          <a:lstStyle/>
          <a:p>
            <a:r>
              <a:rPr lang="en-US"/>
              <a:t>12 NI pancakes in 31 T background field</a:t>
            </a:r>
          </a:p>
          <a:p>
            <a:r>
              <a:rPr lang="en-US"/>
              <a:t>Stress from screening current caused plastic deformation</a:t>
            </a:r>
          </a:p>
          <a:p>
            <a:r>
              <a:rPr lang="en-US"/>
              <a:t>Orientation of slit edge appeared to play a role</a:t>
            </a:r>
          </a:p>
          <a:p>
            <a:pPr lvl="1"/>
            <a:r>
              <a:rPr lang="en-US"/>
              <a:t>Result of crystal tilt and non-uniform </a:t>
            </a:r>
            <a:r>
              <a:rPr lang="en-US" err="1"/>
              <a:t>Jc</a:t>
            </a:r>
            <a:r>
              <a:rPr lang="en-US"/>
              <a:t> instead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F8629C-8016-1F7D-ECA1-A59C48CA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Screening Currents – Little Big Coil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4D90C-4E2F-B297-8B40-2961A8F77E17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A90DB-79EA-3771-6826-1A336BCC9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8" y="869617"/>
            <a:ext cx="3523656" cy="799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77294-B905-1136-0123-EEE9C0366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642" y="365760"/>
            <a:ext cx="1452521" cy="524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7083A-1018-2F98-BFBE-BEDB7852D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508" y="869617"/>
            <a:ext cx="3319167" cy="2544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B346A-EA5B-25C2-3153-62A7FC2D6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150" y="3414312"/>
            <a:ext cx="3820900" cy="3110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FD0DDC-20F4-3065-5521-0BE57C0AAD5E}"/>
              </a:ext>
            </a:extLst>
          </p:cNvPr>
          <p:cNvSpPr txBox="1"/>
          <p:nvPr/>
        </p:nvSpPr>
        <p:spPr>
          <a:xfrm>
            <a:off x="9619909" y="6538912"/>
            <a:ext cx="719749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181818"/>
                </a:solidFill>
                <a:latin typeface="Mona Sans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ona Sans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050">
                <a:solidFill>
                  <a:srgbClr val="181818"/>
                </a:solidFill>
                <a:latin typeface="Mona Sans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ona Sans"/>
                <a:ea typeface="Calibri" panose="020F0502020204030204" pitchFamily="34" charset="0"/>
                <a:cs typeface="Arial" panose="020B0604020202020204" pitchFamily="34" charset="0"/>
              </a:rPr>
              <a:t>ang, 2025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Mona Sans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E446DD-6C2C-5CD3-DA3B-502DF0627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826" y="3202678"/>
            <a:ext cx="1673276" cy="3533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3D7723-7798-987D-DFA8-12CC0753E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440" y="4049331"/>
            <a:ext cx="3342865" cy="24895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B679793-B421-EC2B-F1EA-E868BDAD483E}"/>
              </a:ext>
            </a:extLst>
          </p:cNvPr>
          <p:cNvGrpSpPr/>
          <p:nvPr/>
        </p:nvGrpSpPr>
        <p:grpSpPr>
          <a:xfrm>
            <a:off x="5480305" y="972835"/>
            <a:ext cx="2829938" cy="1674000"/>
            <a:chOff x="239213" y="1430190"/>
            <a:chExt cx="3436286" cy="1956662"/>
          </a:xfrm>
        </p:grpSpPr>
        <p:pic>
          <p:nvPicPr>
            <p:cNvPr id="11" name="Picture 2" descr="Schematic drawings of a REBCO magnet and a magnified view of the magnet...  | Download Scientific Diagram">
              <a:extLst>
                <a:ext uri="{FF2B5EF4-FFF2-40B4-BE49-F238E27FC236}">
                  <a16:creationId xmlns:a16="http://schemas.microsoft.com/office/drawing/2014/main" id="{F9B29876-74CE-4728-54A1-20D478390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213" y="1430190"/>
              <a:ext cx="3436286" cy="195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B71839-172B-9837-A475-DAFB288A4AE7}"/>
                </a:ext>
              </a:extLst>
            </p:cNvPr>
            <p:cNvSpPr txBox="1"/>
            <p:nvPr/>
          </p:nvSpPr>
          <p:spPr>
            <a:xfrm>
              <a:off x="2784229" y="3225269"/>
              <a:ext cx="891270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"/>
                  <a:ea typeface="Calibri" panose="020F0502020204030204" pitchFamily="34" charset="0"/>
                  <a:cs typeface="Arial" panose="020B0604020202020204" pitchFamily="34" charset="0"/>
                </a:rPr>
                <a:t>M. Wang, 2019</a:t>
              </a: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ona Sans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763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B201FC-8CF9-81F5-400B-1C575044B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46" y="1101217"/>
            <a:ext cx="11040495" cy="4655566"/>
          </a:xfrm>
        </p:spPr>
        <p:txBody>
          <a:bodyPr/>
          <a:lstStyle/>
          <a:p>
            <a:r>
              <a:rPr lang="en-US" sz="2400"/>
              <a:t>Non-uniform critical current across width of tape</a:t>
            </a:r>
          </a:p>
          <a:p>
            <a:pPr lvl="1"/>
            <a:r>
              <a:rPr lang="en-US" sz="2000"/>
              <a:t>Use multiple tapes in parallel</a:t>
            </a:r>
            <a:endParaRPr lang="en-US" sz="2400"/>
          </a:p>
          <a:p>
            <a:r>
              <a:rPr lang="en-US" sz="2400"/>
              <a:t>Quench protection</a:t>
            </a:r>
          </a:p>
          <a:p>
            <a:pPr lvl="1"/>
            <a:r>
              <a:rPr lang="en-US" sz="1800"/>
              <a:t>Slow normal zone propagation ~cm/s</a:t>
            </a:r>
          </a:p>
          <a:p>
            <a:pPr lvl="1"/>
            <a:r>
              <a:rPr lang="en-US" sz="1800"/>
              <a:t>Non-insulated vs insulated</a:t>
            </a:r>
          </a:p>
          <a:p>
            <a:r>
              <a:rPr lang="en-US" sz="2400"/>
              <a:t>Low resistance splice method</a:t>
            </a:r>
          </a:p>
          <a:p>
            <a:r>
              <a:rPr lang="en-US" sz="2400"/>
              <a:t>Radiation damage</a:t>
            </a:r>
            <a:endParaRPr lang="en-US" sz="2000"/>
          </a:p>
          <a:p>
            <a:r>
              <a:rPr lang="en-US" sz="2400"/>
              <a:t>Need to match simulation to experiments</a:t>
            </a:r>
          </a:p>
          <a:p>
            <a:pPr lvl="1"/>
            <a:r>
              <a:rPr lang="en-US" sz="1800"/>
              <a:t>Couple electromagnetic and mechanical simulations</a:t>
            </a:r>
          </a:p>
          <a:p>
            <a:pPr lvl="1"/>
            <a:r>
              <a:rPr lang="en-US" sz="1800"/>
              <a:t>Screening currents change inductance</a:t>
            </a:r>
          </a:p>
          <a:p>
            <a:r>
              <a:rPr lang="en-US" sz="2200"/>
              <a:t>Test larger coils</a:t>
            </a:r>
          </a:p>
          <a:p>
            <a:pPr lvl="1"/>
            <a:r>
              <a:rPr lang="en-US" sz="1800"/>
              <a:t>Cooling, powering, quench protection</a:t>
            </a:r>
          </a:p>
          <a:p>
            <a:r>
              <a:rPr lang="en-US" sz="2200"/>
              <a:t>…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2643C4-129F-03F6-BC02-AB3999548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REBCO – Additional R&amp;D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9A501-3FB5-9524-FF68-C2F5BED8AFD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2" descr="C:\Users\xhu\Google Drive\Data of experiment\Hercules\120m from big spool\B+I.tif">
            <a:extLst>
              <a:ext uri="{FF2B5EF4-FFF2-40B4-BE49-F238E27FC236}">
                <a16:creationId xmlns:a16="http://schemas.microsoft.com/office/drawing/2014/main" id="{BBEE5165-5927-09FE-8BE5-C49CD1491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 t="1716" r="11941"/>
          <a:stretch/>
        </p:blipFill>
        <p:spPr bwMode="auto">
          <a:xfrm>
            <a:off x="7335635" y="799287"/>
            <a:ext cx="4334390" cy="293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7A7C5F9-9F68-C98C-62DE-82F13CFB1A1E}"/>
              </a:ext>
            </a:extLst>
          </p:cNvPr>
          <p:cNvSpPr/>
          <p:nvPr/>
        </p:nvSpPr>
        <p:spPr>
          <a:xfrm>
            <a:off x="7806359" y="427032"/>
            <a:ext cx="3625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err="1">
                <a:solidFill>
                  <a:srgbClr val="000000"/>
                </a:solidFill>
              </a:rPr>
              <a:t>YateStar</a:t>
            </a:r>
            <a:r>
              <a:rPr lang="en-US" sz="1400">
                <a:solidFill>
                  <a:srgbClr val="000000"/>
                </a:solidFill>
              </a:rPr>
              <a:t> measurement of critical current at 77K of </a:t>
            </a:r>
            <a:r>
              <a:rPr lang="en-US" sz="1400" err="1">
                <a:solidFill>
                  <a:srgbClr val="000000"/>
                </a:solidFill>
              </a:rPr>
              <a:t>SuperPower</a:t>
            </a:r>
            <a:r>
              <a:rPr lang="en-US" sz="1400">
                <a:solidFill>
                  <a:srgbClr val="000000"/>
                </a:solidFill>
              </a:rPr>
              <a:t> tape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F466B-7FE2-90E1-F65D-B4F83C196C64}"/>
              </a:ext>
            </a:extLst>
          </p:cNvPr>
          <p:cNvSpPr/>
          <p:nvPr/>
        </p:nvSpPr>
        <p:spPr>
          <a:xfrm>
            <a:off x="7415783" y="3121223"/>
            <a:ext cx="13120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rgbClr val="000000"/>
                </a:solidFill>
              </a:rPr>
              <a:t>Paul Yu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743A1C-D74F-3AA3-4A06-E2CF8C38A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221" y="3815388"/>
            <a:ext cx="2759217" cy="26768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32D2CB-C217-7D72-EF33-4BB94A04501F}"/>
              </a:ext>
            </a:extLst>
          </p:cNvPr>
          <p:cNvSpPr txBox="1"/>
          <p:nvPr/>
        </p:nvSpPr>
        <p:spPr>
          <a:xfrm>
            <a:off x="10372205" y="5907747"/>
            <a:ext cx="10596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/>
              <a:t>T. Mulder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4095771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A797FD-7476-E3BB-1799-D99F4E7D9E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46" y="911762"/>
            <a:ext cx="11040495" cy="4655566"/>
          </a:xfrm>
        </p:spPr>
        <p:txBody>
          <a:bodyPr/>
          <a:lstStyle/>
          <a:p>
            <a:r>
              <a:rPr lang="en-US"/>
              <a:t>Commercial Facilities</a:t>
            </a:r>
          </a:p>
          <a:p>
            <a:pPr lvl="1"/>
            <a:r>
              <a:rPr lang="en-US"/>
              <a:t>Commonwealth Fusion, GA ITER central solenoid,…</a:t>
            </a:r>
          </a:p>
          <a:p>
            <a:r>
              <a:rPr lang="en-US"/>
              <a:t>Refurbish MICE/Mu2e cryostat at Fermilab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06658B-0950-3AB2-FDC6-94275B0A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Coil Test Facilities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1A191-49AC-06A3-5C98-42CCEDB2263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441C6-D258-9B62-82BA-4D2DFEF87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8" y="2151686"/>
            <a:ext cx="4372279" cy="4678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ECCD5-8F2D-0B3C-8294-C04CBAFDE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512" y="86410"/>
            <a:ext cx="4372279" cy="3286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5A6A0-675B-C8A4-C6EF-1E7FDCCE3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543" y="3485238"/>
            <a:ext cx="4372279" cy="315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87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2537E-38AB-0CE4-A38F-D62C018ED4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US Magnet Development Program recognized the need for high field solenoid R&amp;D – added Area II: High Field Solenoids for HEP</a:t>
            </a:r>
          </a:p>
          <a:p>
            <a:r>
              <a:rPr lang="en-US"/>
              <a:t>“This is a new Area within MDP, and the goal is to leverage synergies with the NHMFL and Fusion applications to rapidly develop solenoid technologies tailored to HEP needs.”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C46408-AA88-C08D-12AB-92772A7A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Field Solenoids added to MDP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2F048-7D39-E742-8390-3F8066492DE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FEFD08-2A37-DB57-D1F6-98EC3CFE96E3}"/>
              </a:ext>
            </a:extLst>
          </p:cNvPr>
          <p:cNvGrpSpPr/>
          <p:nvPr/>
        </p:nvGrpSpPr>
        <p:grpSpPr>
          <a:xfrm>
            <a:off x="1649580" y="2614797"/>
            <a:ext cx="8190728" cy="3741553"/>
            <a:chOff x="2569464" y="1940229"/>
            <a:chExt cx="8190728" cy="37415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49C8BC-9A91-B287-FDA1-5A710A551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9464" y="1940229"/>
              <a:ext cx="8190728" cy="37415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C352E6-77B9-3D78-C33A-3AE458B66DAB}"/>
                </a:ext>
              </a:extLst>
            </p:cNvPr>
            <p:cNvSpPr/>
            <p:nvPr/>
          </p:nvSpPr>
          <p:spPr>
            <a:xfrm>
              <a:off x="8231250" y="1976806"/>
              <a:ext cx="2439798" cy="1114408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47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68791-025D-BF88-85E7-A0AE02935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B8DB50-F043-B5F5-A90E-F2442C6F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/>
              <a:t>Solenoid Locations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688784-FFE1-5F0F-5D6A-78EE8880CD3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05255" y="1588447"/>
            <a:ext cx="9994393" cy="596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24EAD-C64C-4846-A612-6F05F81C1B9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AA12D-5F28-3140-935A-44BF4B54B6B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756D3C-342D-9ED7-7F61-A57AA6F5AE5B}"/>
              </a:ext>
            </a:extLst>
          </p:cNvPr>
          <p:cNvGrpSpPr/>
          <p:nvPr/>
        </p:nvGrpSpPr>
        <p:grpSpPr>
          <a:xfrm>
            <a:off x="1063604" y="1567383"/>
            <a:ext cx="9677690" cy="2203000"/>
            <a:chOff x="1186393" y="1118801"/>
            <a:chExt cx="9677690" cy="2203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3A15CE-A6EC-EE9A-3484-2DBEF8E4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6393" y="1118801"/>
              <a:ext cx="9677690" cy="2203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215B065-2970-9488-EBD9-EABE2AE406FF}"/>
                </a:ext>
              </a:extLst>
            </p:cNvPr>
            <p:cNvSpPr/>
            <p:nvPr/>
          </p:nvSpPr>
          <p:spPr>
            <a:xfrm>
              <a:off x="3560064" y="1183327"/>
              <a:ext cx="3488435" cy="2022048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730418-2E7E-8D85-5034-CDD739488BF9}"/>
              </a:ext>
            </a:extLst>
          </p:cNvPr>
          <p:cNvGrpSpPr/>
          <p:nvPr/>
        </p:nvGrpSpPr>
        <p:grpSpPr>
          <a:xfrm>
            <a:off x="400163" y="3959095"/>
            <a:ext cx="11004571" cy="1801888"/>
            <a:chOff x="409308" y="3379712"/>
            <a:chExt cx="11004571" cy="18018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56BF25-0067-8BCE-6751-4E121AF7B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308" y="3393476"/>
              <a:ext cx="11004571" cy="178812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BDAE1A-3E39-11FA-CD0A-CCA1A512F247}"/>
                </a:ext>
              </a:extLst>
            </p:cNvPr>
            <p:cNvSpPr/>
            <p:nvPr/>
          </p:nvSpPr>
          <p:spPr>
            <a:xfrm>
              <a:off x="2838630" y="3379712"/>
              <a:ext cx="5220282" cy="1613787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3FEC300-12D3-B6D7-40BE-0781D69DE5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61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21447-061D-9761-F642-6B249C394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38" y="1101217"/>
            <a:ext cx="10590417" cy="4655566"/>
          </a:xfrm>
        </p:spPr>
        <p:txBody>
          <a:bodyPr/>
          <a:lstStyle/>
          <a:p>
            <a:r>
              <a:rPr lang="en-US" sz="2400"/>
              <a:t>HTS very promising for Muon Collider Magnets, but still a considerable amount of R&amp;D required</a:t>
            </a:r>
          </a:p>
          <a:p>
            <a:pPr lvl="1"/>
            <a:r>
              <a:rPr lang="en-US" sz="2200"/>
              <a:t>Conductor fabrication/characterization, magnet design, winding techniques, splice/ joint methods, mechanical structure, quench protection, cooling schemes….!</a:t>
            </a:r>
          </a:p>
          <a:p>
            <a:pPr lvl="1"/>
            <a:r>
              <a:rPr lang="en-US" sz="2200"/>
              <a:t>Interest from Fusion driving down cost</a:t>
            </a:r>
          </a:p>
          <a:p>
            <a:r>
              <a:rPr lang="en-US" sz="2400"/>
              <a:t>Muon collider magnet designs maturing</a:t>
            </a:r>
          </a:p>
          <a:p>
            <a:pPr lvl="1"/>
            <a:r>
              <a:rPr lang="en-US" sz="2200"/>
              <a:t>Iteration needed between HTS R&amp;D and lattice</a:t>
            </a:r>
          </a:p>
          <a:p>
            <a:pPr lvl="1"/>
            <a:r>
              <a:rPr lang="en-US" sz="2200"/>
              <a:t>Number of 6D cooling solenoid types should be reduced </a:t>
            </a:r>
          </a:p>
          <a:p>
            <a:r>
              <a:rPr lang="en-US" sz="2400"/>
              <a:t>Facility needed for testing larger/coupled coils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C39777-A7DB-5682-8C5C-898896F7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Concluding Remarks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61F05-C7BD-8FB5-AD65-02814963955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4F45D-1B3C-3D24-49FC-22BD193CB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122" y="2891790"/>
            <a:ext cx="4057240" cy="853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2BC198-FC33-5255-BC7B-BD6A58223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95" r="21561"/>
          <a:stretch>
            <a:fillRect/>
          </a:stretch>
        </p:blipFill>
        <p:spPr>
          <a:xfrm>
            <a:off x="9137712" y="3857443"/>
            <a:ext cx="1588199" cy="26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32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E6FD4-9339-82AD-1FBD-10707FC75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ED3E60-889A-8E0E-3758-58F83137D7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6694" y="955293"/>
            <a:ext cx="8807847" cy="2238535"/>
          </a:xfrm>
        </p:spPr>
        <p:txBody>
          <a:bodyPr/>
          <a:lstStyle/>
          <a:p>
            <a:r>
              <a:rPr lang="en-US"/>
              <a:t>Evolution of MAP design to IMCC design</a:t>
            </a:r>
          </a:p>
          <a:p>
            <a:pPr lvl="1"/>
            <a:r>
              <a:rPr lang="en-US"/>
              <a:t>Resistive hybrid to full HTS</a:t>
            </a:r>
          </a:p>
          <a:p>
            <a:pPr lvl="1"/>
            <a:r>
              <a:rPr lang="en-US"/>
              <a:t>Increased solenoids spacing for support structure</a:t>
            </a:r>
          </a:p>
          <a:p>
            <a:pPr lvl="1"/>
            <a:r>
              <a:rPr lang="en-US"/>
              <a:t>Increase bore shielding</a:t>
            </a:r>
          </a:p>
          <a:p>
            <a:pPr lvl="1"/>
            <a:r>
              <a:rPr lang="en-US"/>
              <a:t>Simplify power supply-all coils at the same current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C01922-618E-1AFC-B0E4-4A0348218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/>
              <a:t>Target, Capture, Decay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B737A-13F5-288E-7C7A-FC793359C25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AA12D-5F28-3140-935A-44BF4B54B6B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CD4DC5-73B7-5CFB-FEF9-E0753254276B}"/>
              </a:ext>
            </a:extLst>
          </p:cNvPr>
          <p:cNvGrpSpPr/>
          <p:nvPr/>
        </p:nvGrpSpPr>
        <p:grpSpPr>
          <a:xfrm>
            <a:off x="5839968" y="286416"/>
            <a:ext cx="6169541" cy="2208629"/>
            <a:chOff x="5721586" y="629116"/>
            <a:chExt cx="6169541" cy="22086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D9F105-3F9E-9AA1-FE90-85EDAC7C8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1586" y="629116"/>
              <a:ext cx="5990082" cy="1520279"/>
            </a:xfrm>
            <a:prstGeom prst="rect">
              <a:avLst/>
            </a:prstGeom>
          </p:spPr>
        </p:pic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750000A0-538B-D3BF-50CF-2A9FBB528AAB}"/>
                </a:ext>
              </a:extLst>
            </p:cNvPr>
            <p:cNvSpPr/>
            <p:nvPr/>
          </p:nvSpPr>
          <p:spPr>
            <a:xfrm rot="5400000">
              <a:off x="7437556" y="1905632"/>
              <a:ext cx="304800" cy="7184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83FE32AE-0EB0-FAF6-20B9-1ED564186CFA}"/>
                </a:ext>
              </a:extLst>
            </p:cNvPr>
            <p:cNvSpPr txBox="1">
              <a:spLocks/>
            </p:cNvSpPr>
            <p:nvPr/>
          </p:nvSpPr>
          <p:spPr>
            <a:xfrm>
              <a:off x="7155840" y="2388469"/>
              <a:ext cx="4735287" cy="44927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>
                  <a:solidFill>
                    <a:srgbClr val="000000"/>
                  </a:solidFill>
                </a:rPr>
                <a:t>Solenoids covered in Luca </a:t>
              </a:r>
              <a:r>
                <a:rPr lang="en-US" err="1">
                  <a:solidFill>
                    <a:srgbClr val="000000"/>
                  </a:solidFill>
                </a:rPr>
                <a:t>Bottura’s</a:t>
              </a:r>
              <a:r>
                <a:rPr lang="en-US">
                  <a:solidFill>
                    <a:srgbClr val="000000"/>
                  </a:solidFill>
                </a:rPr>
                <a:t> talk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B74820C-41B1-E3E1-A628-6209E4B716D6}"/>
              </a:ext>
            </a:extLst>
          </p:cNvPr>
          <p:cNvSpPr txBox="1"/>
          <p:nvPr/>
        </p:nvSpPr>
        <p:spPr>
          <a:xfrm>
            <a:off x="7451924" y="23271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https://indico.muoncollider.us/event/26/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F75E13-0EF5-6B12-8507-8552F23EE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53" y="5072473"/>
            <a:ext cx="8112904" cy="17043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3AD5D7-FAD6-94CA-C2EC-9E256917D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860" y="2674277"/>
            <a:ext cx="3659739" cy="2668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BD969C-EF90-573D-6C8B-B5789B867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97" y="3006547"/>
            <a:ext cx="4676775" cy="1971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CDD38A-E78D-C139-FCFB-BBD4DD638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5483" y="2665210"/>
            <a:ext cx="1666945" cy="419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1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1A310-CB1E-0687-E00F-B44A6DC83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903CD5-E2C4-1F55-1EEE-9C39C2089E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7247" y="6165595"/>
            <a:ext cx="3834822" cy="365125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C00000"/>
                </a:solidFill>
              </a:rPr>
              <a:t>Coil beyond state of the art</a:t>
            </a:r>
            <a:endParaRPr lang="en-US" b="1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2362F7-F8CA-16EE-24FB-D622A06A9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9994393" cy="433527"/>
          </a:xfrm>
        </p:spPr>
        <p:txBody>
          <a:bodyPr/>
          <a:lstStyle/>
          <a:p>
            <a:r>
              <a:rPr lang="en-US"/>
              <a:t>Target, Capture, Decay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5761E-E979-F82A-D880-C5F069B837D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AA12D-5F28-3140-935A-44BF4B54B6B6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E60DD5-38F5-6A2F-C95A-CF54010E30F6}"/>
              </a:ext>
            </a:extLst>
          </p:cNvPr>
          <p:cNvGrpSpPr/>
          <p:nvPr/>
        </p:nvGrpSpPr>
        <p:grpSpPr>
          <a:xfrm>
            <a:off x="5839968" y="286416"/>
            <a:ext cx="6169541" cy="2208629"/>
            <a:chOff x="5721586" y="629116"/>
            <a:chExt cx="6169541" cy="22086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AEC4687-CFF8-5403-8A51-80C07360D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21586" y="629116"/>
              <a:ext cx="5990082" cy="1520279"/>
            </a:xfrm>
            <a:prstGeom prst="rect">
              <a:avLst/>
            </a:prstGeom>
          </p:spPr>
        </p:pic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1D74CE74-2AFD-3216-C941-C4685AC29ECC}"/>
                </a:ext>
              </a:extLst>
            </p:cNvPr>
            <p:cNvSpPr/>
            <p:nvPr/>
          </p:nvSpPr>
          <p:spPr>
            <a:xfrm rot="5400000">
              <a:off x="7437556" y="1905632"/>
              <a:ext cx="304800" cy="718457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A3C6FB8C-02EB-472F-E8E4-A3F7D89875C6}"/>
                </a:ext>
              </a:extLst>
            </p:cNvPr>
            <p:cNvSpPr txBox="1">
              <a:spLocks/>
            </p:cNvSpPr>
            <p:nvPr/>
          </p:nvSpPr>
          <p:spPr>
            <a:xfrm>
              <a:off x="7155840" y="2388469"/>
              <a:ext cx="4735287" cy="449276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>
                  <a:solidFill>
                    <a:srgbClr val="000000"/>
                  </a:solidFill>
                </a:rPr>
                <a:t>Solenoids covered in Luca </a:t>
              </a:r>
              <a:r>
                <a:rPr lang="en-US" err="1">
                  <a:solidFill>
                    <a:srgbClr val="000000"/>
                  </a:solidFill>
                </a:rPr>
                <a:t>Bottura’s</a:t>
              </a:r>
              <a:r>
                <a:rPr lang="en-US">
                  <a:solidFill>
                    <a:srgbClr val="000000"/>
                  </a:solidFill>
                </a:rPr>
                <a:t> talk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693C65-9C14-6D4F-3616-F54F6777A9AF}"/>
              </a:ext>
            </a:extLst>
          </p:cNvPr>
          <p:cNvSpPr txBox="1"/>
          <p:nvPr/>
        </p:nvSpPr>
        <p:spPr>
          <a:xfrm>
            <a:off x="7451924" y="23271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https://indico.muoncollider.us/event/26/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3338E5-168F-68BA-123D-0F30BA595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55" y="3363018"/>
            <a:ext cx="4332837" cy="2993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192056-AAC1-93E8-842D-FF4E0D5CB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142" y="1074777"/>
            <a:ext cx="2511271" cy="1866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9146C-006D-4286-4D25-2EEF823BA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968" y="2628495"/>
            <a:ext cx="4332836" cy="33651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B3EE9B-8858-05CE-2112-4259EEF37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582" y="4070816"/>
            <a:ext cx="2689187" cy="26506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CEB065-9385-D5D3-68B2-BA0F0EFCA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07" y="855435"/>
            <a:ext cx="2609984" cy="230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3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9B1215-EF51-EB15-AA49-BB46E2650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161" y="1700784"/>
            <a:ext cx="5544217" cy="4655566"/>
          </a:xfrm>
        </p:spPr>
        <p:txBody>
          <a:bodyPr/>
          <a:lstStyle/>
          <a:p>
            <a:r>
              <a:rPr lang="en-US" sz="2400"/>
              <a:t>Helical FOFO (HFOFO)</a:t>
            </a:r>
          </a:p>
          <a:p>
            <a:r>
              <a:rPr lang="en-US" sz="2400"/>
              <a:t>Alternating polarity, tilted solenoids (periodic rotations in x and z, pitch and roll) to generate rotating dipole</a:t>
            </a:r>
          </a:p>
          <a:p>
            <a:r>
              <a:rPr lang="en-US" sz="2400"/>
              <a:t>30 periods with 6 solenoids per period</a:t>
            </a:r>
          </a:p>
          <a:p>
            <a:r>
              <a:rPr lang="en-US" sz="2400"/>
              <a:t>Modest magnetic fields, current density &lt;100 A/mm</a:t>
            </a:r>
            <a:r>
              <a:rPr lang="en-US" sz="2400" baseline="30000"/>
              <a:t>2</a:t>
            </a:r>
          </a:p>
          <a:p>
            <a:r>
              <a:rPr lang="en-US" sz="2400"/>
              <a:t>Can be achieved with current technology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ADCBFD-2200-9D79-0794-C9D512BD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cooling*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23D93-3246-4AD2-5A8F-E2184F1E84E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4074F8-BC4D-60DF-1309-972827D87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640" y="136525"/>
            <a:ext cx="7745199" cy="1105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26372D-0C06-77E3-0236-2169C26F9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594" y="2405702"/>
            <a:ext cx="5325218" cy="2095792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913CE4A-AA83-DD49-19FD-F86B13BFFC94}"/>
              </a:ext>
            </a:extLst>
          </p:cNvPr>
          <p:cNvSpPr txBox="1">
            <a:spLocks/>
          </p:cNvSpPr>
          <p:nvPr/>
        </p:nvSpPr>
        <p:spPr>
          <a:xfrm>
            <a:off x="7274222" y="2038128"/>
            <a:ext cx="4735287" cy="4492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00"/>
                </a:solidFill>
              </a:rPr>
              <a:t>Example of one period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6C5D2-9554-CEEA-398E-BE0081BEC83D}"/>
              </a:ext>
            </a:extLst>
          </p:cNvPr>
          <p:cNvSpPr txBox="1"/>
          <p:nvPr/>
        </p:nvSpPr>
        <p:spPr>
          <a:xfrm>
            <a:off x="10652886" y="2545408"/>
            <a:ext cx="908903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181818"/>
                </a:solidFill>
                <a:latin typeface="Mona Sans"/>
                <a:ea typeface="Calibri" panose="020F0502020204030204" pitchFamily="34" charset="0"/>
                <a:cs typeface="Arial" panose="020B0604020202020204" pitchFamily="34" charset="0"/>
              </a:rPr>
              <a:t>D. Neuffer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ona Sans"/>
                <a:ea typeface="Calibri" panose="020F0502020204030204" pitchFamily="34" charset="0"/>
                <a:cs typeface="Arial" panose="020B0604020202020204" pitchFamily="34" charset="0"/>
              </a:rPr>
              <a:t>, 2016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Mona Sans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B9FA94-9738-D157-F652-E4E66B728C0A}"/>
              </a:ext>
            </a:extLst>
          </p:cNvPr>
          <p:cNvSpPr txBox="1"/>
          <p:nvPr/>
        </p:nvSpPr>
        <p:spPr>
          <a:xfrm>
            <a:off x="10690557" y="992327"/>
            <a:ext cx="83356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a Sans"/>
                <a:ea typeface="Calibri" panose="020F0502020204030204" pitchFamily="34" charset="0"/>
                <a:cs typeface="Arial" panose="020B0604020202020204" pitchFamily="34" charset="0"/>
              </a:rPr>
              <a:t>C. Riggall, 2025</a:t>
            </a:r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a Sans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414A9-F583-C754-B203-D3D250C40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283" y="4378470"/>
            <a:ext cx="5726556" cy="21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4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CFC3D0-56D9-C4C7-773F-2E193AF3D9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FE64D2-5A63-982A-6A76-6E7F21E7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6D Cooling Schemes Considered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D25B42-9282-7D3D-C1B4-2889EFE6C50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6E4B6-EC2D-511F-9EFC-3769B2C34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9" y="1128056"/>
            <a:ext cx="3865247" cy="2576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857E0C-B84F-C98A-427A-5BC3C2F26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387" y="518060"/>
            <a:ext cx="3427681" cy="4347085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5A39C5B3-C161-80B7-9AEE-E01E2A9FE541}"/>
              </a:ext>
            </a:extLst>
          </p:cNvPr>
          <p:cNvSpPr txBox="1">
            <a:spLocks/>
          </p:cNvSpPr>
          <p:nvPr/>
        </p:nvSpPr>
        <p:spPr>
          <a:xfrm>
            <a:off x="8204946" y="5017445"/>
            <a:ext cx="2756122" cy="4492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00"/>
                </a:solidFill>
              </a:rPr>
              <a:t>Guggenheim helix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86CB6D7-3EDD-A028-3021-F0B6016180F1}"/>
              </a:ext>
            </a:extLst>
          </p:cNvPr>
          <p:cNvSpPr txBox="1">
            <a:spLocks/>
          </p:cNvSpPr>
          <p:nvPr/>
        </p:nvSpPr>
        <p:spPr>
          <a:xfrm>
            <a:off x="2144924" y="3835481"/>
            <a:ext cx="4735287" cy="4492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00"/>
                </a:solidFill>
              </a:rPr>
              <a:t>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A748E5-A757-21A4-6FD6-C887F2D38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52" y="4865145"/>
            <a:ext cx="6732286" cy="792034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F0059908-474D-FD50-FDA2-C9C6DF285EFE}"/>
              </a:ext>
            </a:extLst>
          </p:cNvPr>
          <p:cNvSpPr txBox="1">
            <a:spLocks/>
          </p:cNvSpPr>
          <p:nvPr/>
        </p:nvSpPr>
        <p:spPr>
          <a:xfrm>
            <a:off x="2506372" y="5879178"/>
            <a:ext cx="1458799" cy="4492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00"/>
                </a:solidFill>
              </a:rPr>
              <a:t>Rectilinear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E05FB08-31FB-73F4-9069-AF1F86AC684F}"/>
              </a:ext>
            </a:extLst>
          </p:cNvPr>
          <p:cNvSpPr txBox="1">
            <a:spLocks/>
          </p:cNvSpPr>
          <p:nvPr/>
        </p:nvSpPr>
        <p:spPr>
          <a:xfrm>
            <a:off x="8074713" y="5907074"/>
            <a:ext cx="2756122" cy="4492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00"/>
                </a:solidFill>
              </a:rPr>
              <a:t>Not pictured- Helical</a:t>
            </a:r>
          </a:p>
        </p:txBody>
      </p:sp>
    </p:spTree>
    <p:extLst>
      <p:ext uri="{BB962C8B-B14F-4D97-AF65-F5344CB8AC3E}">
        <p14:creationId xmlns:p14="http://schemas.microsoft.com/office/powerpoint/2010/main" val="1568231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D5ADB5-AB2A-8BF2-10A3-94374BCDD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595" y="1062562"/>
            <a:ext cx="6412224" cy="4655566"/>
          </a:xfrm>
        </p:spPr>
        <p:txBody>
          <a:bodyPr/>
          <a:lstStyle/>
          <a:p>
            <a:r>
              <a:rPr lang="en-US"/>
              <a:t>Solenoids with superimposed dipole</a:t>
            </a:r>
          </a:p>
          <a:p>
            <a:pPr lvl="1"/>
            <a:r>
              <a:rPr lang="en-US" sz="2000"/>
              <a:t>MAP used titled solenoids</a:t>
            </a:r>
          </a:p>
          <a:p>
            <a:pPr lvl="1"/>
            <a:r>
              <a:rPr lang="en-US" sz="2000"/>
              <a:t>IMCC solenoids with separate dipoles</a:t>
            </a:r>
          </a:p>
          <a:p>
            <a:r>
              <a:rPr lang="en-US"/>
              <a:t>Two lattices: pre-merge (A), post-merge (B)</a:t>
            </a:r>
          </a:p>
          <a:p>
            <a:pPr lvl="1"/>
            <a:r>
              <a:rPr lang="en-US" b="1"/>
              <a:t>A</a:t>
            </a:r>
            <a:r>
              <a:rPr lang="en-US"/>
              <a:t> 4 stages</a:t>
            </a:r>
          </a:p>
          <a:p>
            <a:pPr lvl="1"/>
            <a:r>
              <a:rPr lang="en-US" b="1"/>
              <a:t>B</a:t>
            </a:r>
            <a:r>
              <a:rPr lang="en-US"/>
              <a:t> 10 stages (IMCC variant with shorter 8 stage)</a:t>
            </a:r>
          </a:p>
          <a:p>
            <a:r>
              <a:rPr lang="en-US"/>
              <a:t>Each stage has ~100 cells</a:t>
            </a:r>
          </a:p>
          <a:p>
            <a:r>
              <a:rPr lang="en-US"/>
              <a:t>At least three current designs, more in progress</a:t>
            </a:r>
          </a:p>
          <a:p>
            <a:r>
              <a:rPr lang="en-US"/>
              <a:t>Large forces (tens of MN) due to alternating field direction and nearby coils</a:t>
            </a:r>
          </a:p>
          <a:p>
            <a:pPr marL="457200" lvl="1" indent="0">
              <a:buNone/>
            </a:pPr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AAE053-D2D2-CECA-57E5-FE772329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6D Cooling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933EF-F401-35E5-9F06-51076E5A9E0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8FB44-1DA3-9EA9-D2FF-569519357A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17" r="39601"/>
          <a:stretch/>
        </p:blipFill>
        <p:spPr>
          <a:xfrm>
            <a:off x="6385384" y="102485"/>
            <a:ext cx="1846786" cy="1541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372D9-B83F-0847-006D-1CA0A9E41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574" r="30868"/>
          <a:stretch/>
        </p:blipFill>
        <p:spPr>
          <a:xfrm>
            <a:off x="8536640" y="28658"/>
            <a:ext cx="3010732" cy="17130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D8028D-7937-A402-1D2A-D5E2D0FDEA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50"/>
          <a:stretch>
            <a:fillRect/>
          </a:stretch>
        </p:blipFill>
        <p:spPr>
          <a:xfrm>
            <a:off x="5984450" y="1643743"/>
            <a:ext cx="5816203" cy="28121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20C845-F6B8-5CB5-CF7D-193E0FAE8248}"/>
              </a:ext>
            </a:extLst>
          </p:cNvPr>
          <p:cNvSpPr/>
          <p:nvPr/>
        </p:nvSpPr>
        <p:spPr>
          <a:xfrm>
            <a:off x="6803571" y="365760"/>
            <a:ext cx="990600" cy="11364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92A6BA-FA89-D831-AE18-6BC0B0D3191F}"/>
              </a:ext>
            </a:extLst>
          </p:cNvPr>
          <p:cNvSpPr/>
          <p:nvPr/>
        </p:nvSpPr>
        <p:spPr>
          <a:xfrm>
            <a:off x="9187541" y="206829"/>
            <a:ext cx="1306287" cy="13343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933857-2C14-DEB3-6DE1-DB1E7A8739F3}"/>
              </a:ext>
            </a:extLst>
          </p:cNvPr>
          <p:cNvGrpSpPr/>
          <p:nvPr/>
        </p:nvGrpSpPr>
        <p:grpSpPr>
          <a:xfrm>
            <a:off x="3591209" y="4234913"/>
            <a:ext cx="4091505" cy="2843637"/>
            <a:chOff x="5758346" y="1689019"/>
            <a:chExt cx="4794943" cy="359509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28562CF-3B9E-3F24-D926-68A5BCDF9154}"/>
                </a:ext>
              </a:extLst>
            </p:cNvPr>
            <p:cNvGrpSpPr/>
            <p:nvPr/>
          </p:nvGrpSpPr>
          <p:grpSpPr>
            <a:xfrm>
              <a:off x="5758346" y="2098019"/>
              <a:ext cx="4735482" cy="3186098"/>
              <a:chOff x="5758346" y="2098019"/>
              <a:chExt cx="4735482" cy="318609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1FED2C2-0588-35D5-8416-888FC9465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58346" y="2098019"/>
                <a:ext cx="4735482" cy="259345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67E3EA-FCF3-6035-3470-9A4BAC69467F}"/>
                  </a:ext>
                </a:extLst>
              </p:cNvPr>
              <p:cNvSpPr txBox="1"/>
              <p:nvPr/>
            </p:nvSpPr>
            <p:spPr>
              <a:xfrm>
                <a:off x="6207855" y="4350254"/>
                <a:ext cx="1490183" cy="933863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Helvetica" pitchFamily="2" charset="0"/>
                  </a:rPr>
                  <a:t> A1 cell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90B1D9-A372-F6EF-E1C8-BC6C6F6E0715}"/>
                  </a:ext>
                </a:extLst>
              </p:cNvPr>
              <p:cNvSpPr txBox="1"/>
              <p:nvPr/>
            </p:nvSpPr>
            <p:spPr>
              <a:xfrm>
                <a:off x="8715781" y="4348752"/>
                <a:ext cx="1496870" cy="933863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1200" b="1">
                    <a:solidFill>
                      <a:srgbClr val="000000"/>
                    </a:solidFill>
                    <a:latin typeface="Helvetica" pitchFamily="2" charset="0"/>
                  </a:rPr>
                  <a:t> B1 cell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EF593E-078D-0F38-A4FD-3D2119FB66B4}"/>
                </a:ext>
              </a:extLst>
            </p:cNvPr>
            <p:cNvSpPr txBox="1"/>
            <p:nvPr/>
          </p:nvSpPr>
          <p:spPr>
            <a:xfrm>
              <a:off x="9872012" y="1689019"/>
              <a:ext cx="681277" cy="16158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>
                  <a:solidFill>
                    <a:srgbClr val="181818"/>
                  </a:solidFill>
                  <a:latin typeface="Mona Sans"/>
                  <a:ea typeface="Calibri" panose="020F0502020204030204" pitchFamily="34" charset="0"/>
                  <a:cs typeface="Arial" panose="020B0604020202020204" pitchFamily="34" charset="0"/>
                </a:rPr>
                <a:t>R. Zhu</a:t>
              </a: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Mona Sans"/>
                  <a:ea typeface="Calibri" panose="020F0502020204030204" pitchFamily="34" charset="0"/>
                  <a:cs typeface="Arial" panose="020B0604020202020204" pitchFamily="34" charset="0"/>
                </a:rPr>
                <a:t>, 2025</a:t>
              </a:r>
              <a:endPara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Mona Sans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7942635-508E-4706-66A4-E6B70EFE39D1}"/>
              </a:ext>
            </a:extLst>
          </p:cNvPr>
          <p:cNvGrpSpPr/>
          <p:nvPr/>
        </p:nvGrpSpPr>
        <p:grpSpPr>
          <a:xfrm>
            <a:off x="7571974" y="4677321"/>
            <a:ext cx="4258076" cy="2420691"/>
            <a:chOff x="7577405" y="4522743"/>
            <a:chExt cx="4258076" cy="24206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6724A59-69FD-1D1E-65AA-F66B66DFE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77405" y="4522743"/>
              <a:ext cx="4258076" cy="19324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0FDA98-854D-A8A6-8B3D-A163467C6AD4}"/>
                </a:ext>
              </a:extLst>
            </p:cNvPr>
            <p:cNvSpPr txBox="1"/>
            <p:nvPr/>
          </p:nvSpPr>
          <p:spPr>
            <a:xfrm>
              <a:off x="8020971" y="6204770"/>
              <a:ext cx="1277274" cy="738664"/>
            </a:xfrm>
            <a:prstGeom prst="rect">
              <a:avLst/>
            </a:prstGeom>
            <a:noFill/>
          </p:spPr>
          <p:txBody>
            <a:bodyPr wrap="none" lIns="365760" tIns="274320" rIns="365760" bIns="274320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200" b="1">
                  <a:solidFill>
                    <a:srgbClr val="000000"/>
                  </a:solidFill>
                  <a:latin typeface="Helvetica" pitchFamily="2" charset="0"/>
                </a:rPr>
                <a:t> B4 cell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7B9520-3C3C-F17F-A246-FF084C0D315E}"/>
                </a:ext>
              </a:extLst>
            </p:cNvPr>
            <p:cNvSpPr txBox="1"/>
            <p:nvPr/>
          </p:nvSpPr>
          <p:spPr>
            <a:xfrm>
              <a:off x="10150068" y="6200311"/>
              <a:ext cx="1277274" cy="738664"/>
            </a:xfrm>
            <a:prstGeom prst="rect">
              <a:avLst/>
            </a:prstGeom>
            <a:noFill/>
          </p:spPr>
          <p:txBody>
            <a:bodyPr wrap="none" lIns="365760" tIns="274320" rIns="365760" bIns="274320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1200" b="1">
                  <a:solidFill>
                    <a:srgbClr val="000000"/>
                  </a:solidFill>
                  <a:latin typeface="Helvetica" pitchFamily="2" charset="0"/>
                </a:rPr>
                <a:t> B6 cell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75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C5A4A-CE92-3506-E1B2-BF9BAEED0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71A102-FAD2-2DAE-A4A3-BC1DDF7B4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345" y="983815"/>
            <a:ext cx="11040495" cy="4655566"/>
          </a:xfrm>
        </p:spPr>
        <p:txBody>
          <a:bodyPr/>
          <a:lstStyle/>
          <a:p>
            <a:r>
              <a:rPr lang="en-US" sz="2400"/>
              <a:t>Fields ~sinusoidal</a:t>
            </a:r>
          </a:p>
          <a:p>
            <a:r>
              <a:rPr lang="en-US" sz="2400"/>
              <a:t>Axis field from 2-17 T</a:t>
            </a:r>
          </a:p>
          <a:p>
            <a:r>
              <a:rPr lang="en-US" sz="2400"/>
              <a:t>Bore radius 70-600 mm</a:t>
            </a:r>
          </a:p>
          <a:p>
            <a:r>
              <a:rPr lang="en-US" sz="2400"/>
              <a:t>Over 25 </a:t>
            </a:r>
            <a:r>
              <a:rPr lang="en-US" sz="2400" i="1"/>
              <a:t>unique</a:t>
            </a:r>
            <a:r>
              <a:rPr lang="en-US" sz="2400"/>
              <a:t> solenoids</a:t>
            </a:r>
          </a:p>
          <a:p>
            <a:r>
              <a:rPr lang="en-US" sz="2400"/>
              <a:t>Two branches, one for each sign</a:t>
            </a:r>
          </a:p>
          <a:p>
            <a:r>
              <a:rPr lang="en-US" sz="2400"/>
              <a:t>One charge branch requires ~3,000 magnets, so a total of ~6,000 solenoids!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CED731-E722-BE82-69A4-16EC9DB2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6D Cooling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9EEC5-4DBB-1EE8-E7DF-BDA725C1795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0D71B-0BAD-D559-B675-47C1CCBAB6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17" r="39601"/>
          <a:stretch/>
        </p:blipFill>
        <p:spPr>
          <a:xfrm>
            <a:off x="6385384" y="102485"/>
            <a:ext cx="1846786" cy="1541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F0B440-41B9-4425-B685-971C85BB7A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574" r="30868"/>
          <a:stretch/>
        </p:blipFill>
        <p:spPr>
          <a:xfrm>
            <a:off x="8536640" y="28658"/>
            <a:ext cx="3010732" cy="17130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C56739-5AAF-7481-952D-E748E410FCB1}"/>
              </a:ext>
            </a:extLst>
          </p:cNvPr>
          <p:cNvSpPr/>
          <p:nvPr/>
        </p:nvSpPr>
        <p:spPr>
          <a:xfrm>
            <a:off x="6803571" y="365760"/>
            <a:ext cx="990600" cy="11364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B91E82-C7DA-E834-15EC-5937D33F5FB9}"/>
              </a:ext>
            </a:extLst>
          </p:cNvPr>
          <p:cNvSpPr/>
          <p:nvPr/>
        </p:nvSpPr>
        <p:spPr>
          <a:xfrm>
            <a:off x="9187541" y="206829"/>
            <a:ext cx="1306287" cy="133434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5098AF-B3E8-8350-5AF1-4B2B616F2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77173"/>
            <a:ext cx="11822320" cy="21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15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9A1424-F987-4C21-EE89-415051D1EC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486" y="2659975"/>
            <a:ext cx="6448365" cy="3800079"/>
          </a:xfrm>
        </p:spPr>
        <p:txBody>
          <a:bodyPr/>
          <a:lstStyle/>
          <a:p>
            <a:r>
              <a:rPr lang="en-US" sz="2400"/>
              <a:t>At least 3 lattice designs at present, depending on 6D cooling choice</a:t>
            </a:r>
          </a:p>
          <a:p>
            <a:pPr lvl="1"/>
            <a:r>
              <a:rPr lang="en-US" sz="2000"/>
              <a:t>IMCC- beam after 6D cooling stage 8 and after stage 10</a:t>
            </a:r>
          </a:p>
          <a:p>
            <a:r>
              <a:rPr lang="en-US" sz="2400"/>
              <a:t>MAP design 10 alternating high field solenoids separated by 10 lower field solenoids</a:t>
            </a:r>
          </a:p>
          <a:p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Required field up to </a:t>
            </a:r>
            <a:r>
              <a:rPr lang="en-US" sz="2400">
                <a:solidFill>
                  <a:srgbClr val="FF0000"/>
                </a:solidFill>
              </a:rPr>
              <a:t>~43 T</a:t>
            </a:r>
          </a:p>
          <a:p>
            <a:r>
              <a:rPr lang="en-US" sz="2400">
                <a:solidFill>
                  <a:schemeClr val="tx1">
                    <a:lumMod val="50000"/>
                  </a:schemeClr>
                </a:solidFill>
              </a:rPr>
              <a:t>Current density </a:t>
            </a:r>
            <a:r>
              <a:rPr lang="en-US" sz="2400">
                <a:solidFill>
                  <a:srgbClr val="FF0000"/>
                </a:solidFill>
              </a:rPr>
              <a:t>~632 A/mm</a:t>
            </a:r>
            <a:r>
              <a:rPr lang="en-US" sz="2400" baseline="30000">
                <a:solidFill>
                  <a:srgbClr val="FF0000"/>
                </a:solidFill>
              </a:rPr>
              <a:t>2</a:t>
            </a:r>
          </a:p>
          <a:p>
            <a:endParaRPr lang="en-US" sz="2400">
              <a:solidFill>
                <a:srgbClr val="FF0000"/>
              </a:solidFill>
            </a:endParaRPr>
          </a:p>
          <a:p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44398-C590-5A6C-7655-32EC589A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9"/>
          <a:stretch>
            <a:fillRect/>
          </a:stretch>
        </p:blipFill>
        <p:spPr>
          <a:xfrm>
            <a:off x="3429000" y="672200"/>
            <a:ext cx="8380797" cy="19877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0E2B39-F392-4881-DE33-B9FE2B8E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Cooling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5673A-4624-331A-F328-711D9166852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49574-41A4-95C5-91C6-963772A2BA7A}"/>
              </a:ext>
            </a:extLst>
          </p:cNvPr>
          <p:cNvSpPr txBox="1"/>
          <p:nvPr/>
        </p:nvSpPr>
        <p:spPr>
          <a:xfrm>
            <a:off x="9140969" y="274746"/>
            <a:ext cx="304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https://arxiv.org/pdf/2510.27437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7D14A-B568-F38A-9E1B-5CF1A78C091A}"/>
              </a:ext>
            </a:extLst>
          </p:cNvPr>
          <p:cNvSpPr txBox="1"/>
          <p:nvPr/>
        </p:nvSpPr>
        <p:spPr>
          <a:xfrm>
            <a:off x="10745755" y="1838953"/>
            <a:ext cx="610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MAP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88FA52A-171E-03EE-9EF2-B56D662C91FC}"/>
              </a:ext>
            </a:extLst>
          </p:cNvPr>
          <p:cNvSpPr txBox="1"/>
          <p:nvPr/>
        </p:nvSpPr>
        <p:spPr>
          <a:xfrm>
            <a:off x="6388706" y="6330971"/>
            <a:ext cx="54210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b="0" i="0" u="none" strike="noStrike" baseline="30000">
                <a:solidFill>
                  <a:srgbClr val="333333"/>
                </a:solidFill>
                <a:effectLst/>
                <a:latin typeface="+mj-lt"/>
              </a:rPr>
              <a:t>*</a:t>
            </a:r>
            <a:r>
              <a:rPr lang="en-GB" sz="1100" b="0" i="0" u="none" strike="noStrike">
                <a:solidFill>
                  <a:srgbClr val="333333"/>
                </a:solidFill>
                <a:effectLst/>
                <a:latin typeface="+mj-lt"/>
              </a:rPr>
              <a:t>B. Bordini </a:t>
            </a:r>
            <a:r>
              <a:rPr lang="en-GB" sz="1100" b="0" i="1" u="none" strike="noStrike">
                <a:solidFill>
                  <a:srgbClr val="333333"/>
                </a:solidFill>
                <a:effectLst/>
                <a:latin typeface="+mj-lt"/>
              </a:rPr>
              <a:t>et al</a:t>
            </a:r>
            <a:r>
              <a:rPr lang="en-GB" sz="1100" b="0" i="0" u="none" strike="noStrike">
                <a:solidFill>
                  <a:srgbClr val="333333"/>
                </a:solidFill>
                <a:effectLst/>
                <a:latin typeface="+mj-lt"/>
              </a:rPr>
              <a:t>., "Conceptual Design of a </a:t>
            </a:r>
            <a:r>
              <a:rPr lang="en-GB" sz="1100" b="0" i="0" u="none" strike="noStrike" err="1">
                <a:solidFill>
                  <a:srgbClr val="333333"/>
                </a:solidFill>
                <a:effectLst/>
                <a:latin typeface="+mj-lt"/>
              </a:rPr>
              <a:t>ReBCO</a:t>
            </a:r>
            <a:r>
              <a:rPr lang="en-GB" sz="1100" b="0" i="0" u="none" strike="noStrike">
                <a:solidFill>
                  <a:srgbClr val="333333"/>
                </a:solidFill>
                <a:effectLst/>
                <a:latin typeface="+mj-lt"/>
              </a:rPr>
              <a:t> Non/Metal-Insulated Ultra-High Field Solenoid for the Muon Collider," in </a:t>
            </a:r>
            <a:r>
              <a:rPr lang="en-GB" sz="1100" b="0" i="1" u="none" strike="noStrike">
                <a:solidFill>
                  <a:srgbClr val="333333"/>
                </a:solidFill>
                <a:effectLst/>
                <a:latin typeface="+mj-lt"/>
              </a:rPr>
              <a:t>IEEE Transactions on Applied Superconductivity</a:t>
            </a:r>
            <a:r>
              <a:rPr lang="en-GB" sz="1100" b="0" i="0" u="none" strike="noStrike">
                <a:solidFill>
                  <a:srgbClr val="333333"/>
                </a:solidFill>
                <a:effectLst/>
                <a:latin typeface="+mj-lt"/>
              </a:rPr>
              <a:t>, 2024</a:t>
            </a:r>
            <a:endParaRPr lang="en-US" sz="1100">
              <a:latin typeface="+mj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CE187B-6C7A-2CDD-703F-04E9679E5FB9}"/>
              </a:ext>
            </a:extLst>
          </p:cNvPr>
          <p:cNvGrpSpPr/>
          <p:nvPr/>
        </p:nvGrpSpPr>
        <p:grpSpPr>
          <a:xfrm>
            <a:off x="7414655" y="2566306"/>
            <a:ext cx="2588881" cy="3839812"/>
            <a:chOff x="7414655" y="2566306"/>
            <a:chExt cx="2588881" cy="383981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23C06A6-66DB-FE04-25C2-2AB3540B303E}"/>
                </a:ext>
              </a:extLst>
            </p:cNvPr>
            <p:cNvGrpSpPr/>
            <p:nvPr/>
          </p:nvGrpSpPr>
          <p:grpSpPr>
            <a:xfrm>
              <a:off x="7624402" y="2566306"/>
              <a:ext cx="2379134" cy="3839812"/>
              <a:chOff x="7624402" y="2566306"/>
              <a:chExt cx="2379134" cy="383981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3FEB9C2-D105-F077-49BF-B47D95FAC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7495" r="21561"/>
              <a:stretch>
                <a:fillRect/>
              </a:stretch>
            </p:blipFill>
            <p:spPr>
              <a:xfrm>
                <a:off x="7624402" y="2659976"/>
                <a:ext cx="2379134" cy="3746142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9EC9CF-EBF1-855C-A98F-3DFFBB56A97A}"/>
                  </a:ext>
                </a:extLst>
              </p:cNvPr>
              <p:cNvSpPr txBox="1"/>
              <p:nvPr/>
            </p:nvSpPr>
            <p:spPr>
              <a:xfrm>
                <a:off x="8253983" y="2566306"/>
                <a:ext cx="134270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>
                    <a:solidFill>
                      <a:srgbClr val="000000"/>
                    </a:solidFill>
                    <a:latin typeface="Montserrat" pitchFamily="2" charset="77"/>
                    <a:ea typeface="Aptos" panose="020B0004020202020204" pitchFamily="34" charset="0"/>
                    <a:cs typeface="Times New Roman" panose="02020603050405020304" pitchFamily="18" charset="0"/>
                  </a:rPr>
                  <a:t>60 mm</a:t>
                </a:r>
                <a:endParaRPr lang="en-CH" sz="2000">
                  <a:effectLst/>
                  <a:latin typeface="Montserrat" pitchFamily="2" charset="77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1E03A35-ACE0-4C85-295A-273A053992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393774" y="2967440"/>
                <a:ext cx="301797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5643AE-3627-B0F1-8823-1F7F5E986E69}"/>
                </a:ext>
              </a:extLst>
            </p:cNvPr>
            <p:cNvCxnSpPr>
              <a:cxnSpLocks/>
            </p:cNvCxnSpPr>
            <p:nvPr/>
          </p:nvCxnSpPr>
          <p:spPr>
            <a:xfrm>
              <a:off x="7810853" y="2889033"/>
              <a:ext cx="0" cy="3236492"/>
            </a:xfrm>
            <a:prstGeom prst="straightConnector1">
              <a:avLst/>
            </a:prstGeom>
            <a:ln>
              <a:headEnd type="triangle"/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F629BE9-913C-12C5-3965-373C2461C701}"/>
                </a:ext>
              </a:extLst>
            </p:cNvPr>
            <p:cNvSpPr txBox="1"/>
            <p:nvPr/>
          </p:nvSpPr>
          <p:spPr>
            <a:xfrm rot="16200000">
              <a:off x="6960066" y="4136774"/>
              <a:ext cx="1309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latin typeface="Montserrat" panose="00000500000000000000" pitchFamily="2" charset="0"/>
                </a:rPr>
                <a:t>730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313033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652EE20-8EB2-4D26-AE06-9F6E3B225C3B}" vid="{3AB4F98C-46BC-4129-9045-590655E8C4E9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652EE20-8EB2-4D26-AE06-9F6E3B225C3B}" vid="{E366D678-2A7F-49CD-A165-48A8AB7AB44C}"/>
    </a:ext>
  </a:extLst>
</a:theme>
</file>

<file path=ppt/theme/theme3.xml><?xml version="1.0" encoding="utf-8"?>
<a:theme xmlns:a="http://schemas.openxmlformats.org/drawingml/2006/main" name="1_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652EE20-8EB2-4D26-AE06-9F6E3B225C3B}" vid="{C306CFBC-6822-4FEB-823D-7FD30AD78BDF}"/>
    </a:ext>
  </a:extLst>
</a:theme>
</file>

<file path=ppt/theme/theme4.xml><?xml version="1.0" encoding="utf-8"?>
<a:theme xmlns:a="http://schemas.openxmlformats.org/drawingml/2006/main" name="1_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652EE20-8EB2-4D26-AE06-9F6E3B225C3B}" vid="{F699DBA5-128B-43E8-B104-DD39A58EF11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10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华文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title</Template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Content Slides</vt:lpstr>
      <vt:lpstr>Section Title and Agenda Slides</vt:lpstr>
      <vt:lpstr>1_Content Slides</vt:lpstr>
      <vt:lpstr>1_Section Title and Agenda Slides</vt:lpstr>
      <vt:lpstr>Solenoids for the Muon Collider</vt:lpstr>
      <vt:lpstr>Solenoid Locations</vt:lpstr>
      <vt:lpstr>Target, Capture, Decay</vt:lpstr>
      <vt:lpstr>Target, Capture, Decay</vt:lpstr>
      <vt:lpstr>Initial cooling*</vt:lpstr>
      <vt:lpstr>6D Cooling Schemes Considered</vt:lpstr>
      <vt:lpstr>6D Cooling</vt:lpstr>
      <vt:lpstr>6D Cooling</vt:lpstr>
      <vt:lpstr>Final Cooling</vt:lpstr>
      <vt:lpstr>Beyond State-of-the-Art</vt:lpstr>
      <vt:lpstr>PowerPoint Presentation</vt:lpstr>
      <vt:lpstr>REBCO-Structure</vt:lpstr>
      <vt:lpstr>REBCO- Fabrication and Winding</vt:lpstr>
      <vt:lpstr>REBCO-Mechanical Limits</vt:lpstr>
      <vt:lpstr>REBCO-Mechanical Limits</vt:lpstr>
      <vt:lpstr>Screening Currents – Little Big Coil Program</vt:lpstr>
      <vt:lpstr>REBCO – Additional R&amp;D Areas</vt:lpstr>
      <vt:lpstr>Coil Test Facilities</vt:lpstr>
      <vt:lpstr>High Field Solenoids added to MDP</vt:lpstr>
      <vt:lpstr>Concluding Remarks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Karie Badgley</dc:creator>
  <cp:revision>1</cp:revision>
  <dcterms:created xsi:type="dcterms:W3CDTF">2026-02-02T01:14:42Z</dcterms:created>
  <dcterms:modified xsi:type="dcterms:W3CDTF">2026-03-23T18:51:05Z</dcterms:modified>
</cp:coreProperties>
</file>